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 id="2147483691" r:id="rId7"/>
    <p:sldMasterId id="214748370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5143500" cx="9144000"/>
  <p:notesSz cx="6858000" cy="9144000"/>
  <p:embeddedFontLst>
    <p:embeddedFont>
      <p:font typeface="Architects Daughter"/>
      <p:regular r:id="rId42"/>
    </p:embeddedFont>
    <p:embeddedFont>
      <p:font typeface="Source Sans Pr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hvgiJtBxfwnZ27lknqfCgRIA7w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F200E1-67C0-45F1-9C64-F85869B4497B}">
  <a:tblStyle styleId="{5DF200E1-67C0-45F1-9C64-F85869B449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42" Type="http://schemas.openxmlformats.org/officeDocument/2006/relationships/font" Target="fonts/ArchitectsDaughter-regular.fntdata"/><Relationship Id="rId41" Type="http://schemas.openxmlformats.org/officeDocument/2006/relationships/slide" Target="slides/slide32.xml"/><Relationship Id="rId22" Type="http://schemas.openxmlformats.org/officeDocument/2006/relationships/slide" Target="slides/slide13.xml"/><Relationship Id="rId44" Type="http://schemas.openxmlformats.org/officeDocument/2006/relationships/font" Target="fonts/SourceSansPro-bold.fntdata"/><Relationship Id="rId21" Type="http://schemas.openxmlformats.org/officeDocument/2006/relationships/slide" Target="slides/slide12.xml"/><Relationship Id="rId43" Type="http://schemas.openxmlformats.org/officeDocument/2006/relationships/font" Target="fonts/SourceSansPro-regular.fntdata"/><Relationship Id="rId24" Type="http://schemas.openxmlformats.org/officeDocument/2006/relationships/slide" Target="slides/slide15.xml"/><Relationship Id="rId46" Type="http://schemas.openxmlformats.org/officeDocument/2006/relationships/font" Target="fonts/SourceSansPro-boldItalic.fntdata"/><Relationship Id="rId23" Type="http://schemas.openxmlformats.org/officeDocument/2006/relationships/slide" Target="slides/slide14.xml"/><Relationship Id="rId45" Type="http://schemas.openxmlformats.org/officeDocument/2006/relationships/font" Target="fonts/SourceSansPr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47" Type="http://customschemas.google.com/relationships/presentationmetadata" Target="metadata"/><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ba27542a19_0_4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ba27542a19_0_489: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584" name="Google Shape;584;gba27542a19_0_489:notes"/>
          <p:cNvSpPr txBox="1"/>
          <p:nvPr>
            <p:ph idx="12" type="sldNum"/>
          </p:nvPr>
        </p:nvSpPr>
        <p:spPr>
          <a:xfrm>
            <a:off x="3583536" y="8685214"/>
            <a:ext cx="2971800" cy="457200"/>
          </a:xfrm>
          <a:prstGeom prst="rect">
            <a:avLst/>
          </a:prstGeom>
          <a:noFill/>
          <a:ln>
            <a:noFill/>
          </a:ln>
        </p:spPr>
        <p:txBody>
          <a:bodyPr anchorCtr="0" anchor="ctr"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e409e6d308_0_82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 name="Google Shape;965;ge409e6d308_0_826: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80000"/>
              </a:lnSpc>
              <a:spcBef>
                <a:spcPts val="344"/>
              </a:spcBef>
              <a:spcAft>
                <a:spcPts val="0"/>
              </a:spcAft>
              <a:buSzPts val="1100"/>
              <a:buNone/>
            </a:pPr>
            <a:r>
              <a:t/>
            </a:r>
            <a:endParaRPr/>
          </a:p>
        </p:txBody>
      </p:sp>
      <p:sp>
        <p:nvSpPr>
          <p:cNvPr id="966" name="Google Shape;966;ge409e6d308_0_826:notes"/>
          <p:cNvSpPr txBox="1"/>
          <p:nvPr>
            <p:ph idx="12" type="sldNum"/>
          </p:nvPr>
        </p:nvSpPr>
        <p:spPr>
          <a:xfrm>
            <a:off x="3663170" y="8829967"/>
            <a:ext cx="3037800" cy="464700"/>
          </a:xfrm>
          <a:prstGeom prst="rect">
            <a:avLst/>
          </a:prstGeom>
          <a:noFill/>
          <a:ln>
            <a:noFill/>
          </a:ln>
        </p:spPr>
        <p:txBody>
          <a:bodyPr anchorCtr="0" anchor="ctr" bIns="46575" lIns="93175" spcFirstLastPara="1" rIns="93175" wrap="square" tIns="465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63de6b587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163de6b587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e409e6d308_0_1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ge409e6d308_0_1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e409e6d308_0_1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7" name="Google Shape;1097;ge409e6d308_0_1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Trebuchet MS"/>
              <a:ea typeface="Trebuchet MS"/>
              <a:cs typeface="Trebuchet MS"/>
              <a:sym typeface="Trebuchet MS"/>
            </a:endParaRPr>
          </a:p>
        </p:txBody>
      </p:sp>
      <p:sp>
        <p:nvSpPr>
          <p:cNvPr id="1098" name="Google Shape;1098;ge409e6d308_0_1341:notes"/>
          <p:cNvSpPr txBox="1"/>
          <p:nvPr>
            <p:ph idx="12" type="sldNum"/>
          </p:nvPr>
        </p:nvSpPr>
        <p:spPr>
          <a:xfrm>
            <a:off x="3583536" y="8685214"/>
            <a:ext cx="2971800" cy="457200"/>
          </a:xfrm>
          <a:prstGeom prst="rect">
            <a:avLst/>
          </a:prstGeom>
          <a:noFill/>
          <a:ln>
            <a:noFill/>
          </a:ln>
        </p:spPr>
        <p:txBody>
          <a:bodyPr anchorCtr="0" anchor="ctr" bIns="89600" lIns="89600" spcFirstLastPara="1" rIns="89600" wrap="square" tIns="896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e409e6d308_0_1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2" name="Google Shape;1162;ge409e6d308_0_1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Trebuchet MS"/>
              <a:ea typeface="Trebuchet MS"/>
              <a:cs typeface="Trebuchet MS"/>
              <a:sym typeface="Trebuchet MS"/>
            </a:endParaRPr>
          </a:p>
        </p:txBody>
      </p:sp>
      <p:sp>
        <p:nvSpPr>
          <p:cNvPr id="1163" name="Google Shape;1163;ge409e6d308_0_1405:notes"/>
          <p:cNvSpPr txBox="1"/>
          <p:nvPr>
            <p:ph idx="12" type="sldNum"/>
          </p:nvPr>
        </p:nvSpPr>
        <p:spPr>
          <a:xfrm>
            <a:off x="3583536" y="8685214"/>
            <a:ext cx="2971800" cy="457200"/>
          </a:xfrm>
          <a:prstGeom prst="rect">
            <a:avLst/>
          </a:prstGeom>
          <a:noFill/>
          <a:ln>
            <a:noFill/>
          </a:ln>
        </p:spPr>
        <p:txBody>
          <a:bodyPr anchorCtr="0" anchor="ctr" bIns="89600" lIns="89600" spcFirstLastPara="1" rIns="89600" wrap="square" tIns="896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cf166977e1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5" name="Google Shape;1225;gcf166977e1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Trebuchet MS"/>
              <a:ea typeface="Trebuchet MS"/>
              <a:cs typeface="Trebuchet MS"/>
              <a:sym typeface="Trebuchet MS"/>
            </a:endParaRPr>
          </a:p>
        </p:txBody>
      </p:sp>
      <p:sp>
        <p:nvSpPr>
          <p:cNvPr id="1226" name="Google Shape;1226;gcf166977e1_0_142:notes"/>
          <p:cNvSpPr txBox="1"/>
          <p:nvPr>
            <p:ph idx="12" type="sldNum"/>
          </p:nvPr>
        </p:nvSpPr>
        <p:spPr>
          <a:xfrm>
            <a:off x="3583536" y="8685214"/>
            <a:ext cx="2971800" cy="457200"/>
          </a:xfrm>
          <a:prstGeom prst="rect">
            <a:avLst/>
          </a:prstGeom>
          <a:noFill/>
          <a:ln>
            <a:noFill/>
          </a:ln>
        </p:spPr>
        <p:txBody>
          <a:bodyPr anchorCtr="0" anchor="ctr" bIns="89600" lIns="89600" spcFirstLastPara="1" rIns="89600" wrap="square" tIns="896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162129e53f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0" name="Google Shape;1340;g162129e53f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15c6246b6bd_1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15c6246b6bd_1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63de6b58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163de6b58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5c6246b6b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g15c6246b6bd_1_10:notes"/>
          <p:cNvSpPr/>
          <p:nvPr>
            <p:ph idx="2" type="sldImg"/>
          </p:nvPr>
        </p:nvSpPr>
        <p:spPr>
          <a:xfrm>
            <a:off x="381240"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e409e6d308_0_23: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e409e6d308_0_23: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80000"/>
              </a:lnSpc>
              <a:spcBef>
                <a:spcPts val="0"/>
              </a:spcBef>
              <a:spcAft>
                <a:spcPts val="0"/>
              </a:spcAft>
              <a:buSzPts val="1100"/>
              <a:buNone/>
            </a:pPr>
            <a:r>
              <a:rPr lang="en" sz="1100"/>
              <a:t>We do this with VxLAN-EVPN. This gives us Layer 2 extension over Layer 3, extending layer 2 where required, while also providing tenant isolation. </a:t>
            </a:r>
            <a:endParaRPr/>
          </a:p>
          <a:p>
            <a:pPr indent="0" lvl="0" marL="0" rtl="0" algn="l">
              <a:lnSpc>
                <a:spcPct val="80000"/>
              </a:lnSpc>
              <a:spcBef>
                <a:spcPts val="300"/>
              </a:spcBef>
              <a:spcAft>
                <a:spcPts val="0"/>
              </a:spcAft>
              <a:buSzPts val="1100"/>
              <a:buNone/>
            </a:pPr>
            <a:r>
              <a:t/>
            </a:r>
            <a:endParaRPr sz="1100"/>
          </a:p>
          <a:p>
            <a:pPr indent="0" lvl="0" marL="0" rtl="0" algn="l">
              <a:lnSpc>
                <a:spcPct val="80000"/>
              </a:lnSpc>
              <a:spcBef>
                <a:spcPts val="300"/>
              </a:spcBef>
              <a:spcAft>
                <a:spcPts val="0"/>
              </a:spcAft>
              <a:buSzPts val="1100"/>
              <a:buNone/>
            </a:pPr>
            <a:r>
              <a:rPr lang="en" sz="1100"/>
              <a:t>We get predictable traffic flows by using local anycast gateways. Every top of rack switch, in every rack, can act as the gateway for the local servers. This allows for the most optimal forwarding, no matter if it’s two servers in the same rack, or cross datacenter.</a:t>
            </a:r>
            <a:endParaRPr/>
          </a:p>
          <a:p>
            <a:pPr indent="0" lvl="0" marL="0" rtl="0" algn="l">
              <a:lnSpc>
                <a:spcPct val="80000"/>
              </a:lnSpc>
              <a:spcBef>
                <a:spcPts val="300"/>
              </a:spcBef>
              <a:spcAft>
                <a:spcPts val="0"/>
              </a:spcAft>
              <a:buSzPts val="1100"/>
              <a:buNone/>
            </a:pPr>
            <a:r>
              <a:t/>
            </a:r>
            <a:endParaRPr sz="1100"/>
          </a:p>
          <a:p>
            <a:pPr indent="0" lvl="0" marL="0" rtl="0" algn="l">
              <a:lnSpc>
                <a:spcPct val="80000"/>
              </a:lnSpc>
              <a:spcBef>
                <a:spcPts val="300"/>
              </a:spcBef>
              <a:spcAft>
                <a:spcPts val="0"/>
              </a:spcAft>
              <a:buSzPts val="1100"/>
              <a:buNone/>
            </a:pPr>
            <a:r>
              <a:rPr lang="en" sz="1100"/>
              <a:t>As mentioned, we can support multiple tenants through VRFs. This can prevent two tenants or security zones from ever communicating, even if they are located in the same rack. Just as VLANs were used to isolate traffic in the past, VRFs allow us to provide the same level of isolation at Layer 3. </a:t>
            </a:r>
            <a:endParaRPr/>
          </a:p>
          <a:p>
            <a:pPr indent="0" lvl="0" marL="0" rtl="0" algn="l">
              <a:lnSpc>
                <a:spcPct val="80000"/>
              </a:lnSpc>
              <a:spcBef>
                <a:spcPts val="300"/>
              </a:spcBef>
              <a:spcAft>
                <a:spcPts val="0"/>
              </a:spcAft>
              <a:buSzPts val="1100"/>
              <a:buNone/>
            </a:pPr>
            <a:r>
              <a:rPr lang="en" sz="1100"/>
              <a:t>We can keep an end of row firewall as the default gateway with Layer 2 extension or use the top of rack switch as the local anycast gateway, with the firewall as the router between security zones. </a:t>
            </a:r>
            <a:endParaRPr/>
          </a:p>
          <a:p>
            <a:pPr indent="0" lvl="0" marL="0" rtl="0" algn="l">
              <a:lnSpc>
                <a:spcPct val="80000"/>
              </a:lnSpc>
              <a:spcBef>
                <a:spcPts val="300"/>
              </a:spcBef>
              <a:spcAft>
                <a:spcPts val="0"/>
              </a:spcAft>
              <a:buSzPts val="1100"/>
              <a:buNone/>
            </a:pPr>
            <a:r>
              <a:t/>
            </a:r>
            <a:endParaRPr sz="1100"/>
          </a:p>
          <a:p>
            <a:pPr indent="0" lvl="0" marL="0" rtl="0" algn="l">
              <a:lnSpc>
                <a:spcPct val="80000"/>
              </a:lnSpc>
              <a:spcBef>
                <a:spcPts val="300"/>
              </a:spcBef>
              <a:spcAft>
                <a:spcPts val="0"/>
              </a:spcAft>
              <a:buSzPts val="1100"/>
              <a:buNone/>
            </a:pPr>
            <a:r>
              <a:rPr lang="en" sz="1100"/>
              <a:t>And finally, Cumulus Linux’s EVPN is fully interoperable. Supporting both VxLAN symmetric routing and asymmetric routing, we can interoperate with Arista, Cisco, Juniper or any one else that supports VxLAN routing.</a:t>
            </a:r>
            <a:endParaRPr/>
          </a:p>
          <a:p>
            <a:pPr indent="0" lvl="0" marL="0" rtl="0" algn="l">
              <a:lnSpc>
                <a:spcPct val="80000"/>
              </a:lnSpc>
              <a:spcBef>
                <a:spcPts val="300"/>
              </a:spcBef>
              <a:spcAft>
                <a:spcPts val="0"/>
              </a:spcAft>
              <a:buSzPts val="1100"/>
              <a:buNone/>
            </a:pPr>
            <a:r>
              <a:t/>
            </a:r>
            <a:endParaRPr sz="1100"/>
          </a:p>
          <a:p>
            <a:pPr indent="0" lvl="0" marL="0" rtl="0" algn="l">
              <a:lnSpc>
                <a:spcPct val="80000"/>
              </a:lnSpc>
              <a:spcBef>
                <a:spcPts val="300"/>
              </a:spcBef>
              <a:spcAft>
                <a:spcPts val="0"/>
              </a:spcAft>
              <a:buSzPts val="1100"/>
              <a:buNone/>
            </a:pPr>
            <a:r>
              <a:rPr lang="en" sz="1100"/>
              <a:t>Using VxLAN-EVPN over an eBGP underlay provides a nice, predictable network. Predictable traffic flows, predictable configurations and predictable operations no matter if it’s layer 2 or layer 3.</a:t>
            </a:r>
            <a:endParaRPr/>
          </a:p>
        </p:txBody>
      </p:sp>
      <p:sp>
        <p:nvSpPr>
          <p:cNvPr id="591" name="Google Shape;591;ge409e6d308_0_23:notes"/>
          <p:cNvSpPr txBox="1"/>
          <p:nvPr>
            <p:ph idx="12" type="sldNum"/>
          </p:nvPr>
        </p:nvSpPr>
        <p:spPr>
          <a:xfrm>
            <a:off x="3583536" y="8685214"/>
            <a:ext cx="2971800" cy="457200"/>
          </a:xfrm>
          <a:prstGeom prst="rect">
            <a:avLst/>
          </a:prstGeom>
          <a:noFill/>
          <a:ln>
            <a:noFill/>
          </a:ln>
        </p:spPr>
        <p:txBody>
          <a:bodyPr anchorCtr="0" anchor="ctr"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5c6246b6bd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g15c6246b6bd_1_51:notes"/>
          <p:cNvSpPr/>
          <p:nvPr>
            <p:ph idx="2" type="sldImg"/>
          </p:nvPr>
        </p:nvSpPr>
        <p:spPr>
          <a:xfrm>
            <a:off x="381240"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16384b7b317_2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1" name="Google Shape;1451;g16384b7b317_2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16384b7b317_2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8" name="Google Shape;1458;g16384b7b317_2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16384b7b317_2_8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5" name="Google Shape;1465;g16384b7b317_2_8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15c6246b6bd_1_89: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1" name="Google Shape;1471;g15c6246b6bd_1_89:notes"/>
          <p:cNvSpPr txBox="1"/>
          <p:nvPr>
            <p:ph idx="1" type="body"/>
          </p:nvPr>
        </p:nvSpPr>
        <p:spPr>
          <a:xfrm>
            <a:off x="685800" y="440064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472" name="Google Shape;1472;g15c6246b6bd_1_89: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15c6246b6bd_1_107: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1" name="Google Shape;1491;g15c6246b6bd_1_107:notes"/>
          <p:cNvSpPr txBox="1"/>
          <p:nvPr>
            <p:ph idx="1" type="body"/>
          </p:nvPr>
        </p:nvSpPr>
        <p:spPr>
          <a:xfrm>
            <a:off x="685800" y="440064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492" name="Google Shape;1492;g15c6246b6bd_1_10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15c6246b6bd_1_117: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3" name="Google Shape;1503;g15c6246b6bd_1_117:notes"/>
          <p:cNvSpPr txBox="1"/>
          <p:nvPr>
            <p:ph idx="1" type="body"/>
          </p:nvPr>
        </p:nvSpPr>
        <p:spPr>
          <a:xfrm>
            <a:off x="685800" y="440064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504" name="Google Shape;1504;g15c6246b6bd_1_11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5c6246b6bd_1_127: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4" name="Google Shape;1514;g15c6246b6bd_1_127:notes"/>
          <p:cNvSpPr txBox="1"/>
          <p:nvPr>
            <p:ph idx="1" type="body"/>
          </p:nvPr>
        </p:nvSpPr>
        <p:spPr>
          <a:xfrm>
            <a:off x="685800" y="440064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515" name="Google Shape;1515;g15c6246b6bd_1_12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15c6246b6bd_1_137:notes"/>
          <p:cNvSpPr/>
          <p:nvPr>
            <p:ph idx="2" type="sldImg"/>
          </p:nvPr>
        </p:nvSpPr>
        <p:spPr>
          <a:xfrm>
            <a:off x="38088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5" name="Google Shape;1525;g15c6246b6bd_1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526" name="Google Shape;1526;g15c6246b6bd_1_137:notes"/>
          <p:cNvSpPr txBox="1"/>
          <p:nvPr/>
        </p:nvSpPr>
        <p:spPr>
          <a:xfrm>
            <a:off x="3583440" y="8685360"/>
            <a:ext cx="2971800" cy="457200"/>
          </a:xfrm>
          <a:prstGeom prst="rect">
            <a:avLst/>
          </a:prstGeom>
          <a:noFill/>
          <a:ln>
            <a:noFill/>
          </a:ln>
        </p:spPr>
        <p:txBody>
          <a:bodyPr anchorCtr="0" anchor="ctr" bIns="89625" lIns="89625" spcFirstLastPara="1" rIns="89625" wrap="square" tIns="89625">
            <a:noAutofit/>
          </a:bodyPr>
          <a:lstStyle/>
          <a:p>
            <a:pPr indent="0" lvl="0" marL="0" marR="0" rtl="0" algn="l">
              <a:lnSpc>
                <a:spcPct val="100000"/>
              </a:lnSpc>
              <a:spcBef>
                <a:spcPts val="0"/>
              </a:spcBef>
              <a:spcAft>
                <a:spcPts val="0"/>
              </a:spcAft>
              <a:buNone/>
            </a:pPr>
            <a:fld id="{00000000-1234-1234-1234-123412341234}" type="slidenum">
              <a:rPr b="0" lang="en" sz="1400" strike="noStrike">
                <a:solidFill>
                  <a:srgbClr val="000000"/>
                </a:solidFill>
                <a:latin typeface="Arial"/>
                <a:ea typeface="Arial"/>
                <a:cs typeface="Arial"/>
                <a:sym typeface="Arial"/>
              </a:rPr>
              <a:t>‹#›</a:t>
            </a:fld>
            <a:endParaRPr b="0" sz="1400" strike="noStrike">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5c6246b6bd_1_146: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5" name="Google Shape;1535;g15c6246b6bd_1_146:notes"/>
          <p:cNvSpPr txBox="1"/>
          <p:nvPr>
            <p:ph idx="1" type="body"/>
          </p:nvPr>
        </p:nvSpPr>
        <p:spPr>
          <a:xfrm>
            <a:off x="685800" y="440064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536" name="Google Shape;1536;g15c6246b6bd_1_146: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5c6246b6bd_1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15c6246b6bd_1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5c6246b6bd_1_157:notes"/>
          <p:cNvSpPr/>
          <p:nvPr>
            <p:ph idx="2" type="sldImg"/>
          </p:nvPr>
        </p:nvSpPr>
        <p:spPr>
          <a:xfrm>
            <a:off x="685800" y="1143000"/>
            <a:ext cx="5486400" cy="3085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7" name="Google Shape;1547;g15c6246b6bd_1_157:notes"/>
          <p:cNvSpPr txBox="1"/>
          <p:nvPr>
            <p:ph idx="1" type="body"/>
          </p:nvPr>
        </p:nvSpPr>
        <p:spPr>
          <a:xfrm>
            <a:off x="685800" y="440064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1548" name="Google Shape;1548;g15c6246b6bd_1_157:notes"/>
          <p:cNvSpPr txBox="1"/>
          <p:nvPr/>
        </p:nvSpPr>
        <p:spPr>
          <a:xfrm>
            <a:off x="3884760" y="8685360"/>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lang="en" sz="1200" strike="noStrike">
                <a:solidFill>
                  <a:srgbClr val="000000"/>
                </a:solidFill>
                <a:latin typeface="Calibri"/>
                <a:ea typeface="Calibri"/>
                <a:cs typeface="Calibri"/>
                <a:sym typeface="Calibri"/>
              </a:rPr>
              <a:t>‹#›</a:t>
            </a:fld>
            <a:endParaRPr b="0" sz="1200" strike="noStrike">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16888caeaf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16888caeaf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5" name="Google Shape;1565;p29: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100" u="none" strike="noStrike">
              <a:solidFill>
                <a:schemeClr val="dk1"/>
              </a:solidFill>
              <a:latin typeface="Trebuchet MS"/>
              <a:ea typeface="Trebuchet MS"/>
              <a:cs typeface="Trebuchet MS"/>
              <a:sym typeface="Trebuchet MS"/>
            </a:endParaRPr>
          </a:p>
        </p:txBody>
      </p:sp>
      <p:sp>
        <p:nvSpPr>
          <p:cNvPr id="1566" name="Google Shape;1566;p29:notes"/>
          <p:cNvSpPr txBox="1"/>
          <p:nvPr>
            <p:ph idx="12" type="sldNum"/>
          </p:nvPr>
        </p:nvSpPr>
        <p:spPr>
          <a:xfrm>
            <a:off x="3583536" y="8685214"/>
            <a:ext cx="2971800" cy="457200"/>
          </a:xfrm>
          <a:prstGeom prst="rect">
            <a:avLst/>
          </a:prstGeom>
          <a:noFill/>
          <a:ln>
            <a:noFill/>
          </a:ln>
        </p:spPr>
        <p:txBody>
          <a:bodyPr anchorCtr="0" anchor="ctr"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5c6246b6bd_1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g15c6246b6bd_1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15c6246b6bd_2_6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g15c6246b6bd_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61603f302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g161603f302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Trebuchet MS"/>
              <a:ea typeface="Trebuchet MS"/>
              <a:cs typeface="Trebuchet MS"/>
              <a:sym typeface="Trebuchet MS"/>
            </a:endParaRPr>
          </a:p>
        </p:txBody>
      </p:sp>
      <p:sp>
        <p:nvSpPr>
          <p:cNvPr id="788" name="Google Shape;788;g161603f302d_0_8:notes"/>
          <p:cNvSpPr txBox="1"/>
          <p:nvPr>
            <p:ph idx="12" type="sldNum"/>
          </p:nvPr>
        </p:nvSpPr>
        <p:spPr>
          <a:xfrm>
            <a:off x="3583536" y="8685214"/>
            <a:ext cx="2971800" cy="457200"/>
          </a:xfrm>
          <a:prstGeom prst="rect">
            <a:avLst/>
          </a:prstGeom>
          <a:noFill/>
          <a:ln>
            <a:noFill/>
          </a:ln>
        </p:spPr>
        <p:txBody>
          <a:bodyPr anchorCtr="0" anchor="ctr" bIns="89600" lIns="89600" spcFirstLastPara="1" rIns="89600" wrap="square" tIns="896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61603f302d_0_13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161603f302d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e409e6d308_0_3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ge409e6d308_0_3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63de6b587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63de6b587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9" name="Shape 9"/>
        <p:cNvGrpSpPr/>
        <p:nvPr/>
      </p:nvGrpSpPr>
      <p:grpSpPr>
        <a:xfrm>
          <a:off x="0" y="0"/>
          <a:ext cx="0" cy="0"/>
          <a:chOff x="0" y="0"/>
          <a:chExt cx="0" cy="0"/>
        </a:xfrm>
      </p:grpSpPr>
      <p:pic>
        <p:nvPicPr>
          <p:cNvPr id="10" name="Google Shape;10;gba27542a19_0_560"/>
          <p:cNvPicPr preferRelativeResize="0"/>
          <p:nvPr/>
        </p:nvPicPr>
        <p:blipFill rotWithShape="1">
          <a:blip r:embed="rId2">
            <a:alphaModFix/>
          </a:blip>
          <a:srcRect b="11123" l="17745" r="9582" t="16211"/>
          <a:stretch/>
        </p:blipFill>
        <p:spPr>
          <a:xfrm>
            <a:off x="0" y="0"/>
            <a:ext cx="9144000" cy="5143500"/>
          </a:xfrm>
          <a:prstGeom prst="rect">
            <a:avLst/>
          </a:prstGeom>
          <a:noFill/>
          <a:ln>
            <a:noFill/>
          </a:ln>
        </p:spPr>
      </p:pic>
      <p:pic>
        <p:nvPicPr>
          <p:cNvPr descr="A picture containing text&#10;&#10;Description automatically generated" id="11" name="Google Shape;11;gba27542a19_0_560"/>
          <p:cNvPicPr preferRelativeResize="0"/>
          <p:nvPr/>
        </p:nvPicPr>
        <p:blipFill rotWithShape="1">
          <a:blip r:embed="rId3">
            <a:alphaModFix/>
          </a:blip>
          <a:srcRect b="0" l="0" r="0" t="0"/>
          <a:stretch/>
        </p:blipFill>
        <p:spPr>
          <a:xfrm>
            <a:off x="472875" y="1580388"/>
            <a:ext cx="1334663" cy="1082190"/>
          </a:xfrm>
          <a:prstGeom prst="rect">
            <a:avLst/>
          </a:prstGeom>
          <a:noFill/>
          <a:ln>
            <a:noFill/>
          </a:ln>
        </p:spPr>
      </p:pic>
      <p:sp>
        <p:nvSpPr>
          <p:cNvPr id="12" name="Google Shape;12;gba27542a19_0_560"/>
          <p:cNvSpPr txBox="1"/>
          <p:nvPr>
            <p:ph idx="1" type="subTitle"/>
          </p:nvPr>
        </p:nvSpPr>
        <p:spPr>
          <a:xfrm>
            <a:off x="571500" y="4145280"/>
            <a:ext cx="4846500" cy="238500"/>
          </a:xfrm>
          <a:prstGeom prst="rect">
            <a:avLst/>
          </a:prstGeom>
          <a:noFill/>
          <a:ln>
            <a:noFill/>
          </a:ln>
        </p:spPr>
        <p:txBody>
          <a:bodyPr anchorCtr="0" anchor="t" bIns="22850" lIns="45725" spcFirstLastPara="1" rIns="45725" wrap="square" tIns="22850">
            <a:noAutofit/>
          </a:bodyPr>
          <a:lstStyle>
            <a:lvl1pPr lvl="0" algn="l">
              <a:lnSpc>
                <a:spcPct val="90000"/>
              </a:lnSpc>
              <a:spcBef>
                <a:spcPts val="500"/>
              </a:spcBef>
              <a:spcAft>
                <a:spcPts val="0"/>
              </a:spcAft>
              <a:buSzPts val="1200"/>
              <a:buFont typeface="Trebuchet MS"/>
              <a:buNone/>
              <a:defRPr b="0" sz="1200">
                <a:solidFill>
                  <a:schemeClr val="lt2"/>
                </a:solidFill>
                <a:latin typeface="Trebuchet MS"/>
                <a:ea typeface="Trebuchet MS"/>
                <a:cs typeface="Trebuchet MS"/>
                <a:sym typeface="Trebuchet MS"/>
              </a:defRPr>
            </a:lvl1pPr>
            <a:lvl2pPr lvl="1" algn="l">
              <a:lnSpc>
                <a:spcPct val="90000"/>
              </a:lnSpc>
              <a:spcBef>
                <a:spcPts val="800"/>
              </a:spcBef>
              <a:spcAft>
                <a:spcPts val="0"/>
              </a:spcAft>
              <a:buSzPts val="900"/>
              <a:buNone/>
              <a:defRPr/>
            </a:lvl2pPr>
            <a:lvl3pPr lvl="2" algn="l">
              <a:lnSpc>
                <a:spcPct val="90000"/>
              </a:lnSpc>
              <a:spcBef>
                <a:spcPts val="800"/>
              </a:spcBef>
              <a:spcAft>
                <a:spcPts val="0"/>
              </a:spcAft>
              <a:buSzPts val="900"/>
              <a:buNone/>
              <a:defRPr/>
            </a:lvl3pPr>
            <a:lvl4pPr lvl="3" algn="l">
              <a:lnSpc>
                <a:spcPct val="100000"/>
              </a:lnSpc>
              <a:spcBef>
                <a:spcPts val="800"/>
              </a:spcBef>
              <a:spcAft>
                <a:spcPts val="0"/>
              </a:spcAft>
              <a:buClr>
                <a:schemeClr val="dk2"/>
              </a:buClr>
              <a:buSzPts val="900"/>
              <a:buChar char="–"/>
              <a:defRPr/>
            </a:lvl4pPr>
            <a:lvl5pPr lvl="4" algn="l">
              <a:lnSpc>
                <a:spcPct val="100000"/>
              </a:lnSpc>
              <a:spcBef>
                <a:spcPts val="200"/>
              </a:spcBef>
              <a:spcAft>
                <a:spcPts val="0"/>
              </a:spcAft>
              <a:buClr>
                <a:schemeClr val="dk2"/>
              </a:buClr>
              <a:buSzPts val="900"/>
              <a:buChar char="»"/>
              <a:defRPr/>
            </a:lvl5pPr>
            <a:lvl6pPr lvl="5" algn="l">
              <a:lnSpc>
                <a:spcPct val="100000"/>
              </a:lnSpc>
              <a:spcBef>
                <a:spcPts val="200"/>
              </a:spcBef>
              <a:spcAft>
                <a:spcPts val="0"/>
              </a:spcAft>
              <a:buClr>
                <a:schemeClr val="dk2"/>
              </a:buClr>
              <a:buSzPts val="900"/>
              <a:buChar char="»"/>
              <a:defRPr/>
            </a:lvl6pPr>
            <a:lvl7pPr lvl="6" algn="l">
              <a:lnSpc>
                <a:spcPct val="100000"/>
              </a:lnSpc>
              <a:spcBef>
                <a:spcPts val="200"/>
              </a:spcBef>
              <a:spcAft>
                <a:spcPts val="0"/>
              </a:spcAft>
              <a:buClr>
                <a:schemeClr val="dk2"/>
              </a:buClr>
              <a:buSzPts val="900"/>
              <a:buChar char="»"/>
              <a:defRPr/>
            </a:lvl7pPr>
            <a:lvl8pPr lvl="7" algn="l">
              <a:lnSpc>
                <a:spcPct val="100000"/>
              </a:lnSpc>
              <a:spcBef>
                <a:spcPts val="200"/>
              </a:spcBef>
              <a:spcAft>
                <a:spcPts val="0"/>
              </a:spcAft>
              <a:buClr>
                <a:schemeClr val="dk2"/>
              </a:buClr>
              <a:buSzPts val="900"/>
              <a:buChar char="»"/>
              <a:defRPr/>
            </a:lvl8pPr>
            <a:lvl9pPr lvl="8" algn="l">
              <a:lnSpc>
                <a:spcPct val="100000"/>
              </a:lnSpc>
              <a:spcBef>
                <a:spcPts val="200"/>
              </a:spcBef>
              <a:spcAft>
                <a:spcPts val="0"/>
              </a:spcAft>
              <a:buClr>
                <a:schemeClr val="dk2"/>
              </a:buClr>
              <a:buSzPts val="900"/>
              <a:buChar char="»"/>
              <a:defRPr/>
            </a:lvl9pPr>
          </a:lstStyle>
          <a:p/>
        </p:txBody>
      </p:sp>
      <p:sp>
        <p:nvSpPr>
          <p:cNvPr id="13" name="Google Shape;13;gba27542a19_0_560"/>
          <p:cNvSpPr txBox="1"/>
          <p:nvPr>
            <p:ph type="title"/>
          </p:nvPr>
        </p:nvSpPr>
        <p:spPr>
          <a:xfrm>
            <a:off x="571500" y="3352800"/>
            <a:ext cx="4846500" cy="819000"/>
          </a:xfrm>
          <a:prstGeom prst="rect">
            <a:avLst/>
          </a:prstGeom>
          <a:noFill/>
          <a:ln>
            <a:noFill/>
          </a:ln>
        </p:spPr>
        <p:txBody>
          <a:bodyPr anchorCtr="0" anchor="b" bIns="22850" lIns="45725" spcFirstLastPara="1" rIns="45725" wrap="square" tIns="22850">
            <a:noAutofit/>
          </a:bodyPr>
          <a:lstStyle>
            <a:lvl1pPr lvl="0" algn="l">
              <a:lnSpc>
                <a:spcPct val="90000"/>
              </a:lnSpc>
              <a:spcBef>
                <a:spcPts val="0"/>
              </a:spcBef>
              <a:spcAft>
                <a:spcPts val="0"/>
              </a:spcAft>
              <a:buSzPts val="700"/>
              <a:buNone/>
              <a:defRPr b="1" sz="3000" cap="none">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gba27542a19_0_59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gba27542a19_0_5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gba27542a19_0_59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ba27542a19_0_59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gba27542a19_0_59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gba27542a19_0_59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gba27542a19_0_5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ba27542a19_0_60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5" name="Google Shape;55;gba27542a19_0_6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ba27542a19_0_60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gba27542a19_0_60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gba27542a19_0_6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gba27542a19_0_6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NO LOGO &amp; PAGE NUMBER">
  <p:cSld name="Title, Subtitle, Content - NO LOGO &amp; PAGE NUMBER">
    <p:spTree>
      <p:nvGrpSpPr>
        <p:cNvPr id="62" name="Shape 62"/>
        <p:cNvGrpSpPr/>
        <p:nvPr/>
      </p:nvGrpSpPr>
      <p:grpSpPr>
        <a:xfrm>
          <a:off x="0" y="0"/>
          <a:ext cx="0" cy="0"/>
          <a:chOff x="0" y="0"/>
          <a:chExt cx="0" cy="0"/>
        </a:xfrm>
      </p:grpSpPr>
      <p:sp>
        <p:nvSpPr>
          <p:cNvPr id="63" name="Google Shape;63;gba27542a19_0_613"/>
          <p:cNvSpPr txBox="1"/>
          <p:nvPr>
            <p:ph type="title"/>
          </p:nvPr>
        </p:nvSpPr>
        <p:spPr>
          <a:xfrm>
            <a:off x="415290" y="434340"/>
            <a:ext cx="8313600" cy="492300"/>
          </a:xfrm>
          <a:prstGeom prst="rect">
            <a:avLst/>
          </a:prstGeom>
          <a:noFill/>
          <a:ln>
            <a:noFill/>
          </a:ln>
        </p:spPr>
        <p:txBody>
          <a:bodyPr anchorCtr="0" anchor="b" bIns="22850" lIns="45725" spcFirstLastPara="1" rIns="45725" wrap="square" tIns="22850">
            <a:noAutofit/>
          </a:bodyPr>
          <a:lstStyle>
            <a:lvl1pPr lvl="0" algn="ctr">
              <a:lnSpc>
                <a:spcPct val="90000"/>
              </a:lnSpc>
              <a:spcBef>
                <a:spcPts val="0"/>
              </a:spcBef>
              <a:spcAft>
                <a:spcPts val="0"/>
              </a:spcAft>
              <a:buSzPts val="2800"/>
              <a:buNone/>
              <a:defRPr sz="24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gba27542a19_0_613"/>
          <p:cNvSpPr txBox="1"/>
          <p:nvPr>
            <p:ph idx="1" type="body"/>
          </p:nvPr>
        </p:nvSpPr>
        <p:spPr>
          <a:xfrm>
            <a:off x="426720" y="1752529"/>
            <a:ext cx="8290500" cy="3078000"/>
          </a:xfrm>
          <a:prstGeom prst="rect">
            <a:avLst/>
          </a:prstGeom>
          <a:noFill/>
          <a:ln>
            <a:noFill/>
          </a:ln>
        </p:spPr>
        <p:txBody>
          <a:bodyPr anchorCtr="0" anchor="t" bIns="22850" lIns="45725" spcFirstLastPara="1" rIns="45725" wrap="square" tIns="22850">
            <a:noAutofit/>
          </a:bodyPr>
          <a:lstStyle>
            <a:lvl1pPr indent="-228600" lvl="0" marL="457200" algn="l">
              <a:lnSpc>
                <a:spcPct val="90000"/>
              </a:lnSpc>
              <a:spcBef>
                <a:spcPts val="800"/>
              </a:spcBef>
              <a:spcAft>
                <a:spcPts val="0"/>
              </a:spcAft>
              <a:buClr>
                <a:schemeClr val="dk1"/>
              </a:buClr>
              <a:buSzPts val="1200"/>
              <a:buFont typeface="Trebuchet MS"/>
              <a:buNone/>
              <a:defRPr sz="1200">
                <a:solidFill>
                  <a:schemeClr val="accent4"/>
                </a:solidFill>
              </a:defRPr>
            </a:lvl1pPr>
            <a:lvl2pPr indent="-228600" lvl="1" marL="914400" algn="l">
              <a:lnSpc>
                <a:spcPct val="90000"/>
              </a:lnSpc>
              <a:spcBef>
                <a:spcPts val="800"/>
              </a:spcBef>
              <a:spcAft>
                <a:spcPts val="0"/>
              </a:spcAft>
              <a:buClr>
                <a:schemeClr val="dk1"/>
              </a:buClr>
              <a:buSzPts val="1000"/>
              <a:buFont typeface="Trebuchet MS"/>
              <a:buNone/>
              <a:defRPr sz="1000">
                <a:solidFill>
                  <a:schemeClr val="accent4"/>
                </a:solidFill>
              </a:defRPr>
            </a:lvl2pPr>
            <a:lvl3pPr indent="-228600" lvl="2" marL="1371600" algn="l">
              <a:lnSpc>
                <a:spcPct val="90000"/>
              </a:lnSpc>
              <a:spcBef>
                <a:spcPts val="800"/>
              </a:spcBef>
              <a:spcAft>
                <a:spcPts val="0"/>
              </a:spcAft>
              <a:buClr>
                <a:schemeClr val="dk1"/>
              </a:buClr>
              <a:buSzPts val="900"/>
              <a:buFont typeface="Trebuchet MS"/>
              <a:buNone/>
              <a:defRPr sz="900">
                <a:solidFill>
                  <a:schemeClr val="accent4"/>
                </a:solidFill>
              </a:defRPr>
            </a:lvl3pPr>
            <a:lvl4pPr indent="-323850" lvl="3" marL="1828800" algn="l">
              <a:lnSpc>
                <a:spcPct val="115000"/>
              </a:lnSpc>
              <a:spcBef>
                <a:spcPts val="800"/>
              </a:spcBef>
              <a:spcAft>
                <a:spcPts val="0"/>
              </a:spcAft>
              <a:buClr>
                <a:schemeClr val="dk1"/>
              </a:buClr>
              <a:buSzPts val="1500"/>
              <a:buFont typeface="Noto Sans Symbols"/>
              <a:buChar char="▪"/>
              <a:defRPr sz="1500">
                <a:solidFill>
                  <a:schemeClr val="lt1"/>
                </a:solidFill>
              </a:defRPr>
            </a:lvl4pPr>
            <a:lvl5pPr indent="-336550" lvl="4" marL="2286000" algn="l">
              <a:lnSpc>
                <a:spcPct val="115000"/>
              </a:lnSpc>
              <a:spcBef>
                <a:spcPts val="300"/>
              </a:spcBef>
              <a:spcAft>
                <a:spcPts val="0"/>
              </a:spcAft>
              <a:buClr>
                <a:schemeClr val="dk1"/>
              </a:buClr>
              <a:buSzPts val="1700"/>
              <a:buFont typeface="Noto Sans Symbols"/>
              <a:buChar char="▪"/>
              <a:defRPr>
                <a:solidFill>
                  <a:schemeClr val="lt1"/>
                </a:solidFill>
              </a:defRPr>
            </a:lvl5pPr>
            <a:lvl6pPr indent="-285750" lvl="5" marL="2743200" algn="l">
              <a:lnSpc>
                <a:spcPct val="115000"/>
              </a:lnSpc>
              <a:spcBef>
                <a:spcPts val="200"/>
              </a:spcBef>
              <a:spcAft>
                <a:spcPts val="0"/>
              </a:spcAft>
              <a:buClr>
                <a:schemeClr val="dk2"/>
              </a:buClr>
              <a:buSzPts val="900"/>
              <a:buChar char="■"/>
              <a:defRPr/>
            </a:lvl6pPr>
            <a:lvl7pPr indent="-285750" lvl="6" marL="3200400" algn="l">
              <a:lnSpc>
                <a:spcPct val="115000"/>
              </a:lnSpc>
              <a:spcBef>
                <a:spcPts val="200"/>
              </a:spcBef>
              <a:spcAft>
                <a:spcPts val="0"/>
              </a:spcAft>
              <a:buClr>
                <a:schemeClr val="dk2"/>
              </a:buClr>
              <a:buSzPts val="900"/>
              <a:buChar char="●"/>
              <a:defRPr/>
            </a:lvl7pPr>
            <a:lvl8pPr indent="-285750" lvl="7" marL="3657600" algn="l">
              <a:lnSpc>
                <a:spcPct val="115000"/>
              </a:lnSpc>
              <a:spcBef>
                <a:spcPts val="200"/>
              </a:spcBef>
              <a:spcAft>
                <a:spcPts val="0"/>
              </a:spcAft>
              <a:buClr>
                <a:schemeClr val="dk2"/>
              </a:buClr>
              <a:buSzPts val="900"/>
              <a:buChar char="○"/>
              <a:defRPr/>
            </a:lvl8pPr>
            <a:lvl9pPr indent="-285750" lvl="8" marL="4114800" algn="l">
              <a:lnSpc>
                <a:spcPct val="115000"/>
              </a:lnSpc>
              <a:spcBef>
                <a:spcPts val="200"/>
              </a:spcBef>
              <a:spcAft>
                <a:spcPts val="0"/>
              </a:spcAft>
              <a:buClr>
                <a:schemeClr val="dk2"/>
              </a:buClr>
              <a:buSzPts val="900"/>
              <a:buChar char="■"/>
              <a:defRPr/>
            </a:lvl9pPr>
          </a:lstStyle>
          <a:p/>
        </p:txBody>
      </p:sp>
      <p:sp>
        <p:nvSpPr>
          <p:cNvPr id="65" name="Google Shape;65;gba27542a19_0_613"/>
          <p:cNvSpPr txBox="1"/>
          <p:nvPr>
            <p:ph idx="2" type="body"/>
          </p:nvPr>
        </p:nvSpPr>
        <p:spPr>
          <a:xfrm>
            <a:off x="415290" y="906780"/>
            <a:ext cx="8313600" cy="437700"/>
          </a:xfrm>
          <a:prstGeom prst="rect">
            <a:avLst/>
          </a:prstGeom>
          <a:noFill/>
          <a:ln>
            <a:noFill/>
          </a:ln>
        </p:spPr>
        <p:txBody>
          <a:bodyPr anchorCtr="0" anchor="t" bIns="22850" lIns="45725" spcFirstLastPara="1" rIns="45725" wrap="square" tIns="22850">
            <a:noAutofit/>
          </a:bodyPr>
          <a:lstStyle>
            <a:lvl1pPr indent="-228600" lvl="0" marL="457200" algn="ctr">
              <a:lnSpc>
                <a:spcPct val="90000"/>
              </a:lnSpc>
              <a:spcBef>
                <a:spcPts val="800"/>
              </a:spcBef>
              <a:spcAft>
                <a:spcPts val="0"/>
              </a:spcAft>
              <a:buSzPts val="15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15000"/>
              </a:lnSpc>
              <a:spcBef>
                <a:spcPts val="8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15000"/>
              </a:lnSpc>
              <a:spcBef>
                <a:spcPts val="5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5pPr>
            <a:lvl6pPr indent="-285750" lvl="5" marL="2743200" algn="l">
              <a:lnSpc>
                <a:spcPct val="115000"/>
              </a:lnSpc>
              <a:spcBef>
                <a:spcPts val="200"/>
              </a:spcBef>
              <a:spcAft>
                <a:spcPts val="0"/>
              </a:spcAft>
              <a:buClr>
                <a:schemeClr val="dk2"/>
              </a:buClr>
              <a:buSzPts val="900"/>
              <a:buChar char="■"/>
              <a:defRPr/>
            </a:lvl6pPr>
            <a:lvl7pPr indent="-285750" lvl="6" marL="3200400" algn="l">
              <a:lnSpc>
                <a:spcPct val="115000"/>
              </a:lnSpc>
              <a:spcBef>
                <a:spcPts val="200"/>
              </a:spcBef>
              <a:spcAft>
                <a:spcPts val="0"/>
              </a:spcAft>
              <a:buClr>
                <a:schemeClr val="dk2"/>
              </a:buClr>
              <a:buSzPts val="900"/>
              <a:buChar char="●"/>
              <a:defRPr/>
            </a:lvl7pPr>
            <a:lvl8pPr indent="-285750" lvl="7" marL="3657600" algn="l">
              <a:lnSpc>
                <a:spcPct val="115000"/>
              </a:lnSpc>
              <a:spcBef>
                <a:spcPts val="200"/>
              </a:spcBef>
              <a:spcAft>
                <a:spcPts val="0"/>
              </a:spcAft>
              <a:buClr>
                <a:schemeClr val="dk2"/>
              </a:buClr>
              <a:buSzPts val="900"/>
              <a:buChar char="○"/>
              <a:defRPr/>
            </a:lvl8pPr>
            <a:lvl9pPr indent="-285750" lvl="8" marL="4114800" algn="l">
              <a:lnSpc>
                <a:spcPct val="115000"/>
              </a:lnSpc>
              <a:spcBef>
                <a:spcPts val="200"/>
              </a:spcBef>
              <a:spcAft>
                <a:spcPts val="0"/>
              </a:spcAft>
              <a:buClr>
                <a:schemeClr val="dk2"/>
              </a:buClr>
              <a:buSzPts val="900"/>
              <a:buChar char="■"/>
              <a:defRPr/>
            </a:lvl9pPr>
          </a:lstStyle>
          <a:p/>
        </p:txBody>
      </p:sp>
      <p:sp>
        <p:nvSpPr>
          <p:cNvPr id="66" name="Google Shape;66;gba27542a19_0_613"/>
          <p:cNvSpPr/>
          <p:nvPr/>
        </p:nvSpPr>
        <p:spPr>
          <a:xfrm>
            <a:off x="8223412" y="4858234"/>
            <a:ext cx="920700" cy="2853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IDENTIAL">
  <p:cSld name="CONFIDENTIAL">
    <p:spTree>
      <p:nvGrpSpPr>
        <p:cNvPr id="72" name="Shape 72"/>
        <p:cNvGrpSpPr/>
        <p:nvPr/>
      </p:nvGrpSpPr>
      <p:grpSpPr>
        <a:xfrm>
          <a:off x="0" y="0"/>
          <a:ext cx="0" cy="0"/>
          <a:chOff x="0" y="0"/>
          <a:chExt cx="0" cy="0"/>
        </a:xfrm>
      </p:grpSpPr>
      <p:sp>
        <p:nvSpPr>
          <p:cNvPr id="73" name="Google Shape;73;p124"/>
          <p:cNvSpPr txBox="1"/>
          <p:nvPr>
            <p:ph type="title"/>
          </p:nvPr>
        </p:nvSpPr>
        <p:spPr>
          <a:xfrm>
            <a:off x="415290" y="434341"/>
            <a:ext cx="8313421" cy="49244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4"/>
          <p:cNvSpPr txBox="1"/>
          <p:nvPr>
            <p:ph idx="1" type="body"/>
          </p:nvPr>
        </p:nvSpPr>
        <p:spPr>
          <a:xfrm>
            <a:off x="430625" y="1752530"/>
            <a:ext cx="8290560" cy="309910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400"/>
              <a:buFont typeface="Trebuchet MS"/>
              <a:buNone/>
              <a:defRPr sz="1200">
                <a:solidFill>
                  <a:schemeClr val="accent4"/>
                </a:solidFill>
              </a:defRPr>
            </a:lvl1pPr>
            <a:lvl2pPr indent="-228600" lvl="1" marL="914400" algn="l">
              <a:lnSpc>
                <a:spcPct val="90000"/>
              </a:lnSpc>
              <a:spcBef>
                <a:spcPts val="750"/>
              </a:spcBef>
              <a:spcAft>
                <a:spcPts val="0"/>
              </a:spcAft>
              <a:buClr>
                <a:schemeClr val="dk1"/>
              </a:buClr>
              <a:buSzPts val="2000"/>
              <a:buFont typeface="Trebuchet MS"/>
              <a:buNone/>
              <a:defRPr sz="1000">
                <a:solidFill>
                  <a:schemeClr val="accent4"/>
                </a:solidFill>
              </a:defRPr>
            </a:lvl2pPr>
            <a:lvl3pPr indent="-228600" lvl="2" marL="1371600" algn="l">
              <a:lnSpc>
                <a:spcPct val="90000"/>
              </a:lnSpc>
              <a:spcBef>
                <a:spcPts val="750"/>
              </a:spcBef>
              <a:spcAft>
                <a:spcPts val="0"/>
              </a:spcAft>
              <a:buClr>
                <a:schemeClr val="dk1"/>
              </a:buClr>
              <a:buSzPts val="1800"/>
              <a:buFont typeface="Trebuchet MS"/>
              <a:buNone/>
              <a:defRPr sz="900">
                <a:solidFill>
                  <a:schemeClr val="accent4"/>
                </a:solidFill>
              </a:defRPr>
            </a:lvl3pPr>
            <a:lvl4pPr indent="-419100" lvl="3" marL="1828800" algn="l">
              <a:lnSpc>
                <a:spcPct val="100000"/>
              </a:lnSpc>
              <a:spcBef>
                <a:spcPts val="750"/>
              </a:spcBef>
              <a:spcAft>
                <a:spcPts val="0"/>
              </a:spcAft>
              <a:buClr>
                <a:schemeClr val="dk1"/>
              </a:buClr>
              <a:buSzPts val="3000"/>
              <a:buFont typeface="Noto Sans Symbols"/>
              <a:buChar char="▪"/>
              <a:defRPr sz="1500">
                <a:solidFill>
                  <a:schemeClr val="lt1"/>
                </a:solidFill>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75" name="Google Shape;75;p124"/>
          <p:cNvSpPr txBox="1"/>
          <p:nvPr>
            <p:ph idx="2" type="body"/>
          </p:nvPr>
        </p:nvSpPr>
        <p:spPr>
          <a:xfrm>
            <a:off x="415290" y="906781"/>
            <a:ext cx="8313421" cy="43788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30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76" name="Google Shape;76;p124"/>
          <p:cNvSpPr/>
          <p:nvPr/>
        </p:nvSpPr>
        <p:spPr>
          <a:xfrm>
            <a:off x="140237" y="4806634"/>
            <a:ext cx="2302388" cy="206785"/>
          </a:xfrm>
          <a:prstGeom prst="rect">
            <a:avLst/>
          </a:prstGeom>
          <a:noFill/>
          <a:ln>
            <a:noFill/>
          </a:ln>
        </p:spPr>
        <p:txBody>
          <a:bodyPr anchorCtr="0" anchor="b" bIns="22850" lIns="45700" spcFirstLastPara="1" rIns="45700" wrap="square" tIns="22850">
            <a:noAutofit/>
          </a:bodyPr>
          <a:lstStyle/>
          <a:p>
            <a:pPr indent="0" lvl="0" marL="0" marR="0" rtl="0" algn="l">
              <a:lnSpc>
                <a:spcPct val="90000"/>
              </a:lnSpc>
              <a:spcBef>
                <a:spcPts val="0"/>
              </a:spcBef>
              <a:spcAft>
                <a:spcPts val="0"/>
              </a:spcAft>
              <a:buClr>
                <a:schemeClr val="dk2"/>
              </a:buClr>
              <a:buSzPts val="1200"/>
              <a:buFont typeface="Trebuchet MS"/>
              <a:buNone/>
            </a:pPr>
            <a:r>
              <a:rPr b="1" i="0" lang="en" sz="600" u="none" cap="none" strike="noStrike">
                <a:solidFill>
                  <a:schemeClr val="dk2"/>
                </a:solidFill>
                <a:latin typeface="Trebuchet MS"/>
                <a:ea typeface="Trebuchet MS"/>
                <a:cs typeface="Trebuchet MS"/>
                <a:sym typeface="Trebuchet MS"/>
              </a:rPr>
              <a:t>NVIDIA CONFIDENTIAL. DO NOT DISTRIBUTE.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77" name="Shape 77"/>
        <p:cNvGrpSpPr/>
        <p:nvPr/>
      </p:nvGrpSpPr>
      <p:grpSpPr>
        <a:xfrm>
          <a:off x="0" y="0"/>
          <a:ext cx="0" cy="0"/>
          <a:chOff x="0" y="0"/>
          <a:chExt cx="0" cy="0"/>
        </a:xfrm>
      </p:grpSpPr>
      <p:sp>
        <p:nvSpPr>
          <p:cNvPr id="78" name="Google Shape;78;p34"/>
          <p:cNvSpPr txBox="1"/>
          <p:nvPr>
            <p:ph type="title"/>
          </p:nvPr>
        </p:nvSpPr>
        <p:spPr>
          <a:xfrm>
            <a:off x="415290" y="434341"/>
            <a:ext cx="8313421" cy="49244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4"/>
          <p:cNvSpPr txBox="1"/>
          <p:nvPr>
            <p:ph idx="1" type="body"/>
          </p:nvPr>
        </p:nvSpPr>
        <p:spPr>
          <a:xfrm>
            <a:off x="430625" y="1752530"/>
            <a:ext cx="8290560" cy="309910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400"/>
              <a:buFont typeface="Trebuchet MS"/>
              <a:buNone/>
              <a:defRPr sz="1200">
                <a:solidFill>
                  <a:schemeClr val="accent4"/>
                </a:solidFill>
              </a:defRPr>
            </a:lvl1pPr>
            <a:lvl2pPr indent="-228600" lvl="1" marL="914400" algn="l">
              <a:lnSpc>
                <a:spcPct val="90000"/>
              </a:lnSpc>
              <a:spcBef>
                <a:spcPts val="750"/>
              </a:spcBef>
              <a:spcAft>
                <a:spcPts val="0"/>
              </a:spcAft>
              <a:buClr>
                <a:schemeClr val="dk1"/>
              </a:buClr>
              <a:buSzPts val="2000"/>
              <a:buFont typeface="Trebuchet MS"/>
              <a:buNone/>
              <a:defRPr sz="1000">
                <a:solidFill>
                  <a:schemeClr val="accent4"/>
                </a:solidFill>
              </a:defRPr>
            </a:lvl2pPr>
            <a:lvl3pPr indent="-228600" lvl="2" marL="1371600" algn="l">
              <a:lnSpc>
                <a:spcPct val="90000"/>
              </a:lnSpc>
              <a:spcBef>
                <a:spcPts val="750"/>
              </a:spcBef>
              <a:spcAft>
                <a:spcPts val="0"/>
              </a:spcAft>
              <a:buClr>
                <a:schemeClr val="dk1"/>
              </a:buClr>
              <a:buSzPts val="1833"/>
              <a:buFont typeface="Trebuchet MS"/>
              <a:buNone/>
              <a:defRPr sz="900">
                <a:solidFill>
                  <a:schemeClr val="accent4"/>
                </a:solidFill>
              </a:defRPr>
            </a:lvl3pPr>
            <a:lvl4pPr indent="-419100" lvl="3" marL="1828800" algn="l">
              <a:lnSpc>
                <a:spcPct val="100000"/>
              </a:lnSpc>
              <a:spcBef>
                <a:spcPts val="750"/>
              </a:spcBef>
              <a:spcAft>
                <a:spcPts val="0"/>
              </a:spcAft>
              <a:buClr>
                <a:schemeClr val="dk1"/>
              </a:buClr>
              <a:buSzPts val="3000"/>
              <a:buFont typeface="Noto Sans Symbols"/>
              <a:buChar char="▪"/>
              <a:defRPr sz="1500">
                <a:solidFill>
                  <a:schemeClr val="lt1"/>
                </a:solidFill>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80" name="Google Shape;80;p34"/>
          <p:cNvSpPr txBox="1"/>
          <p:nvPr>
            <p:ph idx="2" type="body"/>
          </p:nvPr>
        </p:nvSpPr>
        <p:spPr>
          <a:xfrm>
            <a:off x="415290" y="906781"/>
            <a:ext cx="8313421" cy="43788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30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81" name="Shape 81"/>
        <p:cNvGrpSpPr/>
        <p:nvPr/>
      </p:nvGrpSpPr>
      <p:grpSpPr>
        <a:xfrm>
          <a:off x="0" y="0"/>
          <a:ext cx="0" cy="0"/>
          <a:chOff x="0" y="0"/>
          <a:chExt cx="0" cy="0"/>
        </a:xfrm>
      </p:grpSpPr>
      <p:pic>
        <p:nvPicPr>
          <p:cNvPr id="82" name="Google Shape;82;p12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A picture containing text&#10;&#10;Description automatically generated" id="83" name="Google Shape;83;p121"/>
          <p:cNvPicPr preferRelativeResize="0"/>
          <p:nvPr/>
        </p:nvPicPr>
        <p:blipFill rotWithShape="1">
          <a:blip r:embed="rId3">
            <a:alphaModFix/>
          </a:blip>
          <a:srcRect b="0" l="0" r="0" t="0"/>
          <a:stretch/>
        </p:blipFill>
        <p:spPr>
          <a:xfrm>
            <a:off x="472875" y="1580387"/>
            <a:ext cx="1334663" cy="1082190"/>
          </a:xfrm>
          <a:prstGeom prst="rect">
            <a:avLst/>
          </a:prstGeom>
          <a:noFill/>
          <a:ln>
            <a:noFill/>
          </a:ln>
        </p:spPr>
      </p:pic>
      <p:sp>
        <p:nvSpPr>
          <p:cNvPr id="84" name="Google Shape;84;p121"/>
          <p:cNvSpPr txBox="1"/>
          <p:nvPr>
            <p:ph idx="1" type="subTitle"/>
          </p:nvPr>
        </p:nvSpPr>
        <p:spPr>
          <a:xfrm>
            <a:off x="571500" y="4145281"/>
            <a:ext cx="4846320" cy="238526"/>
          </a:xfrm>
          <a:prstGeom prst="rect">
            <a:avLst/>
          </a:prstGeom>
          <a:noFill/>
          <a:ln>
            <a:noFill/>
          </a:ln>
        </p:spPr>
        <p:txBody>
          <a:bodyPr anchorCtr="0" anchor="t" bIns="45700" lIns="91425" spcFirstLastPara="1" rIns="91425" wrap="square" tIns="45700">
            <a:noAutofit/>
          </a:bodyPr>
          <a:lstStyle>
            <a:lvl1pPr lvl="0" algn="l">
              <a:lnSpc>
                <a:spcPct val="90000"/>
              </a:lnSpc>
              <a:spcBef>
                <a:spcPts val="500"/>
              </a:spcBef>
              <a:spcAft>
                <a:spcPts val="0"/>
              </a:spcAft>
              <a:buSzPts val="2400"/>
              <a:buFont typeface="Trebuchet MS"/>
              <a:buNone/>
              <a:defRPr b="0" sz="1200">
                <a:solidFill>
                  <a:schemeClr val="lt2"/>
                </a:solidFill>
                <a:latin typeface="Trebuchet MS"/>
                <a:ea typeface="Trebuchet MS"/>
                <a:cs typeface="Trebuchet MS"/>
                <a:sym typeface="Trebuchet MS"/>
              </a:defRPr>
            </a:lvl1pPr>
            <a:lvl2pPr lvl="1" algn="l">
              <a:lnSpc>
                <a:spcPct val="90000"/>
              </a:lnSpc>
              <a:spcBef>
                <a:spcPts val="750"/>
              </a:spcBef>
              <a:spcAft>
                <a:spcPts val="0"/>
              </a:spcAft>
              <a:buSzPts val="1800"/>
              <a:buNone/>
              <a:defRPr/>
            </a:lvl2pPr>
            <a:lvl3pPr lvl="2" algn="l">
              <a:lnSpc>
                <a:spcPct val="90000"/>
              </a:lnSpc>
              <a:spcBef>
                <a:spcPts val="750"/>
              </a:spcBef>
              <a:spcAft>
                <a:spcPts val="0"/>
              </a:spcAft>
              <a:buSzPts val="1800"/>
              <a:buNone/>
              <a:defRPr/>
            </a:lvl3pPr>
            <a:lvl4pPr lvl="3" algn="l">
              <a:lnSpc>
                <a:spcPct val="100000"/>
              </a:lnSpc>
              <a:spcBef>
                <a:spcPts val="750"/>
              </a:spcBef>
              <a:spcAft>
                <a:spcPts val="0"/>
              </a:spcAft>
              <a:buClr>
                <a:schemeClr val="dk2"/>
              </a:buClr>
              <a:buSzPts val="1800"/>
              <a:buChar char="–"/>
              <a:defRPr/>
            </a:lvl4pPr>
            <a:lvl5pPr lvl="4" algn="l">
              <a:lnSpc>
                <a:spcPct val="100000"/>
              </a:lnSpc>
              <a:spcBef>
                <a:spcPts val="180"/>
              </a:spcBef>
              <a:spcAft>
                <a:spcPts val="0"/>
              </a:spcAft>
              <a:buClr>
                <a:schemeClr val="dk2"/>
              </a:buClr>
              <a:buSzPts val="1800"/>
              <a:buChar char="»"/>
              <a:defRPr/>
            </a:lvl5pPr>
            <a:lvl6pPr lvl="5" algn="l">
              <a:lnSpc>
                <a:spcPct val="100000"/>
              </a:lnSpc>
              <a:spcBef>
                <a:spcPts val="180"/>
              </a:spcBef>
              <a:spcAft>
                <a:spcPts val="0"/>
              </a:spcAft>
              <a:buClr>
                <a:schemeClr val="dk2"/>
              </a:buClr>
              <a:buSzPts val="1800"/>
              <a:buChar char="»"/>
              <a:defRPr/>
            </a:lvl6pPr>
            <a:lvl7pPr lvl="6" algn="l">
              <a:lnSpc>
                <a:spcPct val="100000"/>
              </a:lnSpc>
              <a:spcBef>
                <a:spcPts val="180"/>
              </a:spcBef>
              <a:spcAft>
                <a:spcPts val="0"/>
              </a:spcAft>
              <a:buClr>
                <a:schemeClr val="dk2"/>
              </a:buClr>
              <a:buSzPts val="1800"/>
              <a:buChar char="»"/>
              <a:defRPr/>
            </a:lvl7pPr>
            <a:lvl8pPr lvl="7" algn="l">
              <a:lnSpc>
                <a:spcPct val="100000"/>
              </a:lnSpc>
              <a:spcBef>
                <a:spcPts val="180"/>
              </a:spcBef>
              <a:spcAft>
                <a:spcPts val="0"/>
              </a:spcAft>
              <a:buClr>
                <a:schemeClr val="dk2"/>
              </a:buClr>
              <a:buSzPts val="1800"/>
              <a:buChar char="»"/>
              <a:defRPr/>
            </a:lvl8pPr>
            <a:lvl9pPr lvl="8" algn="l">
              <a:lnSpc>
                <a:spcPct val="100000"/>
              </a:lnSpc>
              <a:spcBef>
                <a:spcPts val="180"/>
              </a:spcBef>
              <a:spcAft>
                <a:spcPts val="0"/>
              </a:spcAft>
              <a:buClr>
                <a:schemeClr val="dk2"/>
              </a:buClr>
              <a:buSzPts val="1800"/>
              <a:buChar char="»"/>
              <a:defRPr/>
            </a:lvl9pPr>
          </a:lstStyle>
          <a:p/>
        </p:txBody>
      </p:sp>
      <p:sp>
        <p:nvSpPr>
          <p:cNvPr id="85" name="Google Shape;85;p121"/>
          <p:cNvSpPr txBox="1"/>
          <p:nvPr>
            <p:ph type="title"/>
          </p:nvPr>
        </p:nvSpPr>
        <p:spPr>
          <a:xfrm>
            <a:off x="571500" y="3352801"/>
            <a:ext cx="4846320" cy="81904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3000" cap="none">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86" name="Shape 86"/>
        <p:cNvGrpSpPr/>
        <p:nvPr/>
      </p:nvGrpSpPr>
      <p:grpSpPr>
        <a:xfrm>
          <a:off x="0" y="0"/>
          <a:ext cx="0" cy="0"/>
          <a:chOff x="0" y="0"/>
          <a:chExt cx="0" cy="0"/>
        </a:xfrm>
      </p:grpSpPr>
      <p:pic>
        <p:nvPicPr>
          <p:cNvPr descr="A close up of a logo&#10;&#10;Description automatically generated" id="87" name="Google Shape;87;p12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lt1"/>
        </a:solidFill>
      </p:bgPr>
    </p:bg>
    <p:spTree>
      <p:nvGrpSpPr>
        <p:cNvPr id="14" name="Shape 14"/>
        <p:cNvGrpSpPr/>
        <p:nvPr/>
      </p:nvGrpSpPr>
      <p:grpSpPr>
        <a:xfrm>
          <a:off x="0" y="0"/>
          <a:ext cx="0" cy="0"/>
          <a:chOff x="0" y="0"/>
          <a:chExt cx="0" cy="0"/>
        </a:xfrm>
      </p:grpSpPr>
      <p:pic>
        <p:nvPicPr>
          <p:cNvPr descr="A close up of a spider&#10;&#10;Description automatically generated" id="15" name="Google Shape;15;gba27542a19_0_569"/>
          <p:cNvPicPr preferRelativeResize="0"/>
          <p:nvPr/>
        </p:nvPicPr>
        <p:blipFill rotWithShape="1">
          <a:blip r:embed="rId2">
            <a:alphaModFix/>
          </a:blip>
          <a:srcRect b="26543" l="10301" r="12405" t="3895"/>
          <a:stretch/>
        </p:blipFill>
        <p:spPr>
          <a:xfrm>
            <a:off x="0" y="0"/>
            <a:ext cx="9143999" cy="5143501"/>
          </a:xfrm>
          <a:prstGeom prst="rect">
            <a:avLst/>
          </a:prstGeom>
          <a:noFill/>
          <a:ln>
            <a:noFill/>
          </a:ln>
        </p:spPr>
      </p:pic>
      <p:pic>
        <p:nvPicPr>
          <p:cNvPr descr="A picture containing text&#10;&#10;Description automatically generated" id="16" name="Google Shape;16;gba27542a19_0_569"/>
          <p:cNvPicPr preferRelativeResize="0"/>
          <p:nvPr/>
        </p:nvPicPr>
        <p:blipFill rotWithShape="1">
          <a:blip r:embed="rId3">
            <a:alphaModFix/>
          </a:blip>
          <a:srcRect b="0" l="0" r="0" t="0"/>
          <a:stretch/>
        </p:blipFill>
        <p:spPr>
          <a:xfrm>
            <a:off x="7428241" y="3697054"/>
            <a:ext cx="1334663" cy="108219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_ICON_Title, Subtitle, and Content">
  <p:cSld name="BULLET_ICON_Title, Subtitle, and Content">
    <p:spTree>
      <p:nvGrpSpPr>
        <p:cNvPr id="88" name="Shape 88"/>
        <p:cNvGrpSpPr/>
        <p:nvPr/>
      </p:nvGrpSpPr>
      <p:grpSpPr>
        <a:xfrm>
          <a:off x="0" y="0"/>
          <a:ext cx="0" cy="0"/>
          <a:chOff x="0" y="0"/>
          <a:chExt cx="0" cy="0"/>
        </a:xfrm>
      </p:grpSpPr>
      <p:sp>
        <p:nvSpPr>
          <p:cNvPr id="89" name="Google Shape;89;p123"/>
          <p:cNvSpPr txBox="1"/>
          <p:nvPr>
            <p:ph type="title"/>
          </p:nvPr>
        </p:nvSpPr>
        <p:spPr>
          <a:xfrm>
            <a:off x="415290" y="434341"/>
            <a:ext cx="8313421" cy="49244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3"/>
          <p:cNvSpPr txBox="1"/>
          <p:nvPr>
            <p:ph idx="1" type="body"/>
          </p:nvPr>
        </p:nvSpPr>
        <p:spPr>
          <a:xfrm>
            <a:off x="430625" y="1752530"/>
            <a:ext cx="8290560" cy="30991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Font typeface="Trebuchet MS"/>
              <a:buChar char="•"/>
              <a:defRPr sz="1200">
                <a:solidFill>
                  <a:schemeClr val="accent4"/>
                </a:solidFill>
              </a:defRPr>
            </a:lvl1pPr>
            <a:lvl2pPr indent="-323850" lvl="1" marL="914400" algn="l">
              <a:lnSpc>
                <a:spcPct val="90000"/>
              </a:lnSpc>
              <a:spcBef>
                <a:spcPts val="750"/>
              </a:spcBef>
              <a:spcAft>
                <a:spcPts val="0"/>
              </a:spcAft>
              <a:buClr>
                <a:schemeClr val="dk1"/>
              </a:buClr>
              <a:buSzPts val="1500"/>
              <a:buFont typeface="Trebuchet MS"/>
              <a:buChar char="•"/>
              <a:defRPr sz="1000">
                <a:solidFill>
                  <a:schemeClr val="accent4"/>
                </a:solidFill>
              </a:defRPr>
            </a:lvl2pPr>
            <a:lvl3pPr indent="-314325" lvl="2" marL="1371600" algn="l">
              <a:lnSpc>
                <a:spcPct val="90000"/>
              </a:lnSpc>
              <a:spcBef>
                <a:spcPts val="750"/>
              </a:spcBef>
              <a:spcAft>
                <a:spcPts val="0"/>
              </a:spcAft>
              <a:buClr>
                <a:schemeClr val="dk1"/>
              </a:buClr>
              <a:buSzPts val="1350"/>
              <a:buFont typeface="Trebuchet MS"/>
              <a:buChar char="•"/>
              <a:defRPr sz="900">
                <a:solidFill>
                  <a:schemeClr val="accent4"/>
                </a:solidFill>
              </a:defRPr>
            </a:lvl3pPr>
            <a:lvl4pPr indent="-304800" lvl="3" marL="1828800" algn="l">
              <a:lnSpc>
                <a:spcPct val="100000"/>
              </a:lnSpc>
              <a:spcBef>
                <a:spcPts val="750"/>
              </a:spcBef>
              <a:spcAft>
                <a:spcPts val="0"/>
              </a:spcAft>
              <a:buClr>
                <a:schemeClr val="dk1"/>
              </a:buClr>
              <a:buSzPts val="1200"/>
              <a:buFont typeface="Trebuchet MS"/>
              <a:buChar char="•"/>
              <a:defRPr sz="800">
                <a:solidFill>
                  <a:schemeClr val="accent4"/>
                </a:solidFill>
                <a:latin typeface="Trebuchet MS"/>
                <a:ea typeface="Trebuchet MS"/>
                <a:cs typeface="Trebuchet MS"/>
                <a:sym typeface="Trebuchet MS"/>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91" name="Google Shape;91;p123"/>
          <p:cNvSpPr txBox="1"/>
          <p:nvPr>
            <p:ph idx="2" type="body"/>
          </p:nvPr>
        </p:nvSpPr>
        <p:spPr>
          <a:xfrm>
            <a:off x="415290" y="906781"/>
            <a:ext cx="8313421" cy="43788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30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2" name="Shape 92"/>
        <p:cNvGrpSpPr/>
        <p:nvPr/>
      </p:nvGrpSpPr>
      <p:grpSpPr>
        <a:xfrm>
          <a:off x="0" y="0"/>
          <a:ext cx="0" cy="0"/>
          <a:chOff x="0" y="0"/>
          <a:chExt cx="0" cy="0"/>
        </a:xfrm>
      </p:grpSpPr>
      <p:sp>
        <p:nvSpPr>
          <p:cNvPr id="93" name="Google Shape;93;p125"/>
          <p:cNvSpPr/>
          <p:nvPr/>
        </p:nvSpPr>
        <p:spPr>
          <a:xfrm>
            <a:off x="0" y="0"/>
            <a:ext cx="9144001" cy="514350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94" name="Google Shape;94;p125"/>
          <p:cNvSpPr txBox="1"/>
          <p:nvPr>
            <p:ph type="title"/>
          </p:nvPr>
        </p:nvSpPr>
        <p:spPr>
          <a:xfrm>
            <a:off x="415290" y="434341"/>
            <a:ext cx="8313421" cy="49244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hotograph">
  <p:cSld name="Content with Photograph">
    <p:spTree>
      <p:nvGrpSpPr>
        <p:cNvPr id="95" name="Shape 95"/>
        <p:cNvGrpSpPr/>
        <p:nvPr/>
      </p:nvGrpSpPr>
      <p:grpSpPr>
        <a:xfrm>
          <a:off x="0" y="0"/>
          <a:ext cx="0" cy="0"/>
          <a:chOff x="0" y="0"/>
          <a:chExt cx="0" cy="0"/>
        </a:xfrm>
      </p:grpSpPr>
      <p:sp>
        <p:nvSpPr>
          <p:cNvPr id="96" name="Google Shape;96;p126"/>
          <p:cNvSpPr txBox="1"/>
          <p:nvPr>
            <p:ph type="title"/>
          </p:nvPr>
        </p:nvSpPr>
        <p:spPr>
          <a:xfrm>
            <a:off x="432694" y="1498826"/>
            <a:ext cx="3503669" cy="5155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26"/>
          <p:cNvSpPr txBox="1"/>
          <p:nvPr>
            <p:ph idx="1" type="body"/>
          </p:nvPr>
        </p:nvSpPr>
        <p:spPr>
          <a:xfrm>
            <a:off x="432693" y="2559650"/>
            <a:ext cx="3494034" cy="20975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16"/>
              </a:spcBef>
              <a:spcAft>
                <a:spcPts val="0"/>
              </a:spcAft>
              <a:buClr>
                <a:schemeClr val="dk1"/>
              </a:buClr>
              <a:buSzPts val="2000"/>
              <a:buFont typeface="Trebuchet MS"/>
              <a:buNone/>
              <a:defRPr sz="1000">
                <a:solidFill>
                  <a:schemeClr val="accent4"/>
                </a:solidFill>
              </a:defRPr>
            </a:lvl1pPr>
            <a:lvl2pPr indent="-228600" lvl="1" marL="914400" algn="l">
              <a:lnSpc>
                <a:spcPct val="90000"/>
              </a:lnSpc>
              <a:spcBef>
                <a:spcPts val="416"/>
              </a:spcBef>
              <a:spcAft>
                <a:spcPts val="0"/>
              </a:spcAft>
              <a:buClr>
                <a:schemeClr val="dk1"/>
              </a:buClr>
              <a:buSzPts val="1800"/>
              <a:buFont typeface="Trebuchet MS"/>
              <a:buNone/>
              <a:defRPr sz="900">
                <a:solidFill>
                  <a:schemeClr val="accent4"/>
                </a:solidFill>
              </a:defRPr>
            </a:lvl2pPr>
            <a:lvl3pPr indent="-228600" lvl="2" marL="1371600" algn="l">
              <a:lnSpc>
                <a:spcPct val="90000"/>
              </a:lnSpc>
              <a:spcBef>
                <a:spcPts val="416"/>
              </a:spcBef>
              <a:spcAft>
                <a:spcPts val="0"/>
              </a:spcAft>
              <a:buClr>
                <a:schemeClr val="dk1"/>
              </a:buClr>
              <a:buSzPts val="1600"/>
              <a:buFont typeface="Trebuchet MS"/>
              <a:buNone/>
              <a:defRPr sz="800">
                <a:solidFill>
                  <a:schemeClr val="accent4"/>
                </a:solidFill>
              </a:defRPr>
            </a:lvl3pPr>
            <a:lvl4pPr indent="-419100" lvl="3" marL="1828800" algn="l">
              <a:lnSpc>
                <a:spcPct val="100000"/>
              </a:lnSpc>
              <a:spcBef>
                <a:spcPts val="416"/>
              </a:spcBef>
              <a:spcAft>
                <a:spcPts val="0"/>
              </a:spcAft>
              <a:buClr>
                <a:schemeClr val="dk1"/>
              </a:buClr>
              <a:buSzPts val="3000"/>
              <a:buFont typeface="Noto Sans Symbols"/>
              <a:buChar char="▪"/>
              <a:defRPr sz="1500">
                <a:solidFill>
                  <a:schemeClr val="lt1"/>
                </a:solidFill>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98" name="Google Shape;98;p126"/>
          <p:cNvSpPr txBox="1"/>
          <p:nvPr>
            <p:ph idx="2" type="body"/>
          </p:nvPr>
        </p:nvSpPr>
        <p:spPr>
          <a:xfrm>
            <a:off x="432694" y="1956998"/>
            <a:ext cx="3503669" cy="4378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30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99" name="Google Shape;99;p126"/>
          <p:cNvSpPr/>
          <p:nvPr/>
        </p:nvSpPr>
        <p:spPr>
          <a:xfrm>
            <a:off x="8030010" y="4749930"/>
            <a:ext cx="1113990" cy="393571"/>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NO LOGO &amp; PAGE NUMBER">
  <p:cSld name="Title, Subtitle, Content - NO LOGO &amp; PAGE NUMBER">
    <p:spTree>
      <p:nvGrpSpPr>
        <p:cNvPr id="100" name="Shape 100"/>
        <p:cNvGrpSpPr/>
        <p:nvPr/>
      </p:nvGrpSpPr>
      <p:grpSpPr>
        <a:xfrm>
          <a:off x="0" y="0"/>
          <a:ext cx="0" cy="0"/>
          <a:chOff x="0" y="0"/>
          <a:chExt cx="0" cy="0"/>
        </a:xfrm>
      </p:grpSpPr>
      <p:sp>
        <p:nvSpPr>
          <p:cNvPr id="101" name="Google Shape;101;p127"/>
          <p:cNvSpPr txBox="1"/>
          <p:nvPr>
            <p:ph type="title"/>
          </p:nvPr>
        </p:nvSpPr>
        <p:spPr>
          <a:xfrm>
            <a:off x="415290" y="434341"/>
            <a:ext cx="8313421" cy="49244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7"/>
          <p:cNvSpPr txBox="1"/>
          <p:nvPr>
            <p:ph idx="1" type="body"/>
          </p:nvPr>
        </p:nvSpPr>
        <p:spPr>
          <a:xfrm>
            <a:off x="426720" y="1752531"/>
            <a:ext cx="8290560" cy="30781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400"/>
              <a:buFont typeface="Trebuchet MS"/>
              <a:buNone/>
              <a:defRPr sz="1200">
                <a:solidFill>
                  <a:schemeClr val="accent4"/>
                </a:solidFill>
              </a:defRPr>
            </a:lvl1pPr>
            <a:lvl2pPr indent="-228600" lvl="1" marL="914400" algn="l">
              <a:lnSpc>
                <a:spcPct val="90000"/>
              </a:lnSpc>
              <a:spcBef>
                <a:spcPts val="750"/>
              </a:spcBef>
              <a:spcAft>
                <a:spcPts val="0"/>
              </a:spcAft>
              <a:buClr>
                <a:schemeClr val="dk1"/>
              </a:buClr>
              <a:buSzPts val="2000"/>
              <a:buFont typeface="Trebuchet MS"/>
              <a:buNone/>
              <a:defRPr sz="1000">
                <a:solidFill>
                  <a:schemeClr val="accent4"/>
                </a:solidFill>
              </a:defRPr>
            </a:lvl2pPr>
            <a:lvl3pPr indent="-228600" lvl="2" marL="1371600" algn="l">
              <a:lnSpc>
                <a:spcPct val="90000"/>
              </a:lnSpc>
              <a:spcBef>
                <a:spcPts val="750"/>
              </a:spcBef>
              <a:spcAft>
                <a:spcPts val="0"/>
              </a:spcAft>
              <a:buClr>
                <a:schemeClr val="dk1"/>
              </a:buClr>
              <a:buSzPts val="1800"/>
              <a:buFont typeface="Trebuchet MS"/>
              <a:buNone/>
              <a:defRPr sz="900">
                <a:solidFill>
                  <a:schemeClr val="accent4"/>
                </a:solidFill>
              </a:defRPr>
            </a:lvl3pPr>
            <a:lvl4pPr indent="-419100" lvl="3" marL="1828800" algn="l">
              <a:lnSpc>
                <a:spcPct val="100000"/>
              </a:lnSpc>
              <a:spcBef>
                <a:spcPts val="750"/>
              </a:spcBef>
              <a:spcAft>
                <a:spcPts val="0"/>
              </a:spcAft>
              <a:buClr>
                <a:schemeClr val="dk1"/>
              </a:buClr>
              <a:buSzPts val="3000"/>
              <a:buFont typeface="Noto Sans Symbols"/>
              <a:buChar char="▪"/>
              <a:defRPr sz="1500">
                <a:solidFill>
                  <a:schemeClr val="lt1"/>
                </a:solidFill>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03" name="Google Shape;103;p127"/>
          <p:cNvSpPr txBox="1"/>
          <p:nvPr>
            <p:ph idx="2" type="body"/>
          </p:nvPr>
        </p:nvSpPr>
        <p:spPr>
          <a:xfrm>
            <a:off x="415290" y="906781"/>
            <a:ext cx="8313421" cy="43788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30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04" name="Google Shape;104;p127"/>
          <p:cNvSpPr/>
          <p:nvPr/>
        </p:nvSpPr>
        <p:spPr>
          <a:xfrm>
            <a:off x="8223412" y="4858234"/>
            <a:ext cx="920589" cy="285266"/>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Slide">
  <p:cSld name="2_Basic Slide">
    <p:spTree>
      <p:nvGrpSpPr>
        <p:cNvPr id="105" name="Shape 105"/>
        <p:cNvGrpSpPr/>
        <p:nvPr/>
      </p:nvGrpSpPr>
      <p:grpSpPr>
        <a:xfrm>
          <a:off x="0" y="0"/>
          <a:ext cx="0" cy="0"/>
          <a:chOff x="0" y="0"/>
          <a:chExt cx="0" cy="0"/>
        </a:xfrm>
      </p:grpSpPr>
      <p:cxnSp>
        <p:nvCxnSpPr>
          <p:cNvPr id="106" name="Google Shape;106;p128"/>
          <p:cNvCxnSpPr/>
          <p:nvPr/>
        </p:nvCxnSpPr>
        <p:spPr>
          <a:xfrm flipH="1" rot="10800000">
            <a:off x="216603" y="922429"/>
            <a:ext cx="8720621" cy="1"/>
          </a:xfrm>
          <a:prstGeom prst="straightConnector1">
            <a:avLst/>
          </a:prstGeom>
          <a:noFill/>
          <a:ln cap="flat" cmpd="sng" w="9525">
            <a:solidFill>
              <a:srgbClr val="B5BDC9"/>
            </a:solidFill>
            <a:prstDash val="solid"/>
            <a:round/>
            <a:headEnd len="sm" w="sm" type="none"/>
            <a:tailEnd len="sm" w="sm" type="none"/>
          </a:ln>
        </p:spPr>
      </p:cxnSp>
      <p:sp>
        <p:nvSpPr>
          <p:cNvPr id="107" name="Google Shape;107;p128"/>
          <p:cNvSpPr txBox="1"/>
          <p:nvPr>
            <p:ph type="title"/>
          </p:nvPr>
        </p:nvSpPr>
        <p:spPr>
          <a:xfrm>
            <a:off x="216602" y="155945"/>
            <a:ext cx="8281997" cy="7355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8"/>
          <p:cNvSpPr txBox="1"/>
          <p:nvPr>
            <p:ph idx="1" type="body"/>
          </p:nvPr>
        </p:nvSpPr>
        <p:spPr>
          <a:xfrm>
            <a:off x="216603" y="1092300"/>
            <a:ext cx="7434263" cy="30932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750"/>
              </a:spcBef>
              <a:spcAft>
                <a:spcPts val="0"/>
              </a:spcAft>
              <a:buSzPts val="1800"/>
              <a:buNone/>
              <a:defRPr/>
            </a:lvl2pPr>
            <a:lvl3pPr indent="-228600" lvl="2" marL="1371600" algn="l">
              <a:lnSpc>
                <a:spcPct val="90000"/>
              </a:lnSpc>
              <a:spcBef>
                <a:spcPts val="750"/>
              </a:spcBef>
              <a:spcAft>
                <a:spcPts val="0"/>
              </a:spcAft>
              <a:buSzPts val="1800"/>
              <a:buNone/>
              <a:defRPr/>
            </a:lvl3pPr>
            <a:lvl4pPr indent="-440245" lvl="3" marL="1828800" algn="l">
              <a:lnSpc>
                <a:spcPct val="100000"/>
              </a:lnSpc>
              <a:spcBef>
                <a:spcPts val="750"/>
              </a:spcBef>
              <a:spcAft>
                <a:spcPts val="0"/>
              </a:spcAft>
              <a:buClr>
                <a:schemeClr val="dk2"/>
              </a:buClr>
              <a:buSzPts val="3333"/>
              <a:buFont typeface="Trebuchet MS"/>
              <a:buChar char="–"/>
              <a:defRPr/>
            </a:lvl4pPr>
            <a:lvl5pPr indent="-342900" lvl="4" marL="2286000" algn="l">
              <a:lnSpc>
                <a:spcPct val="100000"/>
              </a:lnSpc>
              <a:spcBef>
                <a:spcPts val="180"/>
              </a:spcBef>
              <a:spcAft>
                <a:spcPts val="0"/>
              </a:spcAft>
              <a:buClr>
                <a:schemeClr val="dk2"/>
              </a:buClr>
              <a:buSzPts val="1800"/>
              <a:buChar char="»"/>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09" name="Google Shape;109;p128"/>
          <p:cNvSpPr txBox="1"/>
          <p:nvPr>
            <p:ph idx="11" type="ftr"/>
          </p:nvPr>
        </p:nvSpPr>
        <p:spPr>
          <a:xfrm>
            <a:off x="216601" y="4820707"/>
            <a:ext cx="30861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D8A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9pPr>
          </a:lstStyle>
          <a:p/>
        </p:txBody>
      </p:sp>
      <p:pic>
        <p:nvPicPr>
          <p:cNvPr id="110" name="Google Shape;110;p128"/>
          <p:cNvPicPr preferRelativeResize="0"/>
          <p:nvPr/>
        </p:nvPicPr>
        <p:blipFill rotWithShape="1">
          <a:blip r:embed="rId2">
            <a:alphaModFix/>
          </a:blip>
          <a:srcRect b="0" l="0" r="0" t="0"/>
          <a:stretch/>
        </p:blipFill>
        <p:spPr>
          <a:xfrm>
            <a:off x="8572078" y="254137"/>
            <a:ext cx="334406" cy="33440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lt1"/>
        </a:solidFill>
      </p:bgPr>
    </p:bg>
    <p:spTree>
      <p:nvGrpSpPr>
        <p:cNvPr id="111" name="Shape 111"/>
        <p:cNvGrpSpPr/>
        <p:nvPr/>
      </p:nvGrpSpPr>
      <p:grpSpPr>
        <a:xfrm>
          <a:off x="0" y="0"/>
          <a:ext cx="0" cy="0"/>
          <a:chOff x="0" y="0"/>
          <a:chExt cx="0" cy="0"/>
        </a:xfrm>
      </p:grpSpPr>
      <p:pic>
        <p:nvPicPr>
          <p:cNvPr descr="A close up of a spider&#10;&#10;Description automatically generated" id="112" name="Google Shape;112;p129"/>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A picture containing text&#10;&#10;Description automatically generated" id="113" name="Google Shape;113;p129"/>
          <p:cNvPicPr preferRelativeResize="0"/>
          <p:nvPr/>
        </p:nvPicPr>
        <p:blipFill rotWithShape="1">
          <a:blip r:embed="rId3">
            <a:alphaModFix/>
          </a:blip>
          <a:srcRect b="0" l="0" r="0" t="0"/>
          <a:stretch/>
        </p:blipFill>
        <p:spPr>
          <a:xfrm>
            <a:off x="7428241" y="3697054"/>
            <a:ext cx="1334663" cy="10821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_BULLET_ICON_Title, Subtitle, and Content">
  <p:cSld name="CODE_BULLET_ICON_Title, Subtitle, and Content">
    <p:spTree>
      <p:nvGrpSpPr>
        <p:cNvPr id="114" name="Shape 114"/>
        <p:cNvGrpSpPr/>
        <p:nvPr/>
      </p:nvGrpSpPr>
      <p:grpSpPr>
        <a:xfrm>
          <a:off x="0" y="0"/>
          <a:ext cx="0" cy="0"/>
          <a:chOff x="0" y="0"/>
          <a:chExt cx="0" cy="0"/>
        </a:xfrm>
      </p:grpSpPr>
      <p:sp>
        <p:nvSpPr>
          <p:cNvPr id="115" name="Google Shape;115;p130"/>
          <p:cNvSpPr txBox="1"/>
          <p:nvPr>
            <p:ph type="title"/>
          </p:nvPr>
        </p:nvSpPr>
        <p:spPr>
          <a:xfrm>
            <a:off x="415290" y="434341"/>
            <a:ext cx="8313421" cy="49244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cap="none">
                <a:solidFill>
                  <a:schemeClr val="dk2"/>
                </a:solidFill>
                <a:latin typeface="Courier New"/>
                <a:ea typeface="Courier New"/>
                <a:cs typeface="Courier New"/>
                <a:sym typeface="Courier Ne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30"/>
          <p:cNvSpPr txBox="1"/>
          <p:nvPr>
            <p:ph idx="1" type="body"/>
          </p:nvPr>
        </p:nvSpPr>
        <p:spPr>
          <a:xfrm>
            <a:off x="430625" y="1752530"/>
            <a:ext cx="8290560" cy="30991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Font typeface="Trebuchet MS"/>
              <a:buChar char="•"/>
              <a:defRPr sz="1200">
                <a:solidFill>
                  <a:schemeClr val="accent4"/>
                </a:solidFill>
              </a:defRPr>
            </a:lvl1pPr>
            <a:lvl2pPr indent="-323850" lvl="1" marL="914400" algn="l">
              <a:lnSpc>
                <a:spcPct val="90000"/>
              </a:lnSpc>
              <a:spcBef>
                <a:spcPts val="750"/>
              </a:spcBef>
              <a:spcAft>
                <a:spcPts val="0"/>
              </a:spcAft>
              <a:buClr>
                <a:schemeClr val="dk1"/>
              </a:buClr>
              <a:buSzPts val="1500"/>
              <a:buFont typeface="Trebuchet MS"/>
              <a:buChar char="•"/>
              <a:defRPr sz="1000">
                <a:solidFill>
                  <a:schemeClr val="accent4"/>
                </a:solidFill>
              </a:defRPr>
            </a:lvl2pPr>
            <a:lvl3pPr indent="-314325" lvl="2" marL="1371600" algn="l">
              <a:lnSpc>
                <a:spcPct val="90000"/>
              </a:lnSpc>
              <a:spcBef>
                <a:spcPts val="750"/>
              </a:spcBef>
              <a:spcAft>
                <a:spcPts val="0"/>
              </a:spcAft>
              <a:buClr>
                <a:schemeClr val="dk1"/>
              </a:buClr>
              <a:buSzPts val="1350"/>
              <a:buFont typeface="Trebuchet MS"/>
              <a:buChar char="•"/>
              <a:defRPr sz="900">
                <a:solidFill>
                  <a:schemeClr val="accent4"/>
                </a:solidFill>
              </a:defRPr>
            </a:lvl3pPr>
            <a:lvl4pPr indent="-304800" lvl="3" marL="1828800" algn="l">
              <a:lnSpc>
                <a:spcPct val="100000"/>
              </a:lnSpc>
              <a:spcBef>
                <a:spcPts val="750"/>
              </a:spcBef>
              <a:spcAft>
                <a:spcPts val="0"/>
              </a:spcAft>
              <a:buClr>
                <a:schemeClr val="dk1"/>
              </a:buClr>
              <a:buSzPts val="1200"/>
              <a:buFont typeface="Trebuchet MS"/>
              <a:buChar char="•"/>
              <a:defRPr sz="800">
                <a:solidFill>
                  <a:schemeClr val="accent4"/>
                </a:solidFill>
                <a:latin typeface="Trebuchet MS"/>
                <a:ea typeface="Trebuchet MS"/>
                <a:cs typeface="Trebuchet MS"/>
                <a:sym typeface="Trebuchet MS"/>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17" name="Google Shape;117;p130"/>
          <p:cNvSpPr txBox="1"/>
          <p:nvPr>
            <p:ph idx="2" type="body"/>
          </p:nvPr>
        </p:nvSpPr>
        <p:spPr>
          <a:xfrm>
            <a:off x="415290" y="906781"/>
            <a:ext cx="8313421" cy="43788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SzPts val="3000"/>
              <a:buFont typeface="Courier New"/>
              <a:buNone/>
              <a:defRPr b="0" sz="1500">
                <a:solidFill>
                  <a:schemeClr val="lt2"/>
                </a:solidFill>
                <a:latin typeface="Courier New"/>
                <a:ea typeface="Courier New"/>
                <a:cs typeface="Courier New"/>
                <a:sym typeface="Courier New"/>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_Content with Photograph">
  <p:cSld name="CODE_Content with Photograph">
    <p:spTree>
      <p:nvGrpSpPr>
        <p:cNvPr id="118" name="Shape 118"/>
        <p:cNvGrpSpPr/>
        <p:nvPr/>
      </p:nvGrpSpPr>
      <p:grpSpPr>
        <a:xfrm>
          <a:off x="0" y="0"/>
          <a:ext cx="0" cy="0"/>
          <a:chOff x="0" y="0"/>
          <a:chExt cx="0" cy="0"/>
        </a:xfrm>
      </p:grpSpPr>
      <p:sp>
        <p:nvSpPr>
          <p:cNvPr id="119" name="Google Shape;119;p131"/>
          <p:cNvSpPr txBox="1"/>
          <p:nvPr>
            <p:ph type="title"/>
          </p:nvPr>
        </p:nvSpPr>
        <p:spPr>
          <a:xfrm>
            <a:off x="432694" y="1498826"/>
            <a:ext cx="3503669" cy="5155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cap="none">
                <a:solidFill>
                  <a:schemeClr val="dk2"/>
                </a:solidFill>
                <a:latin typeface="Courier New"/>
                <a:ea typeface="Courier New"/>
                <a:cs typeface="Courier New"/>
                <a:sym typeface="Courier Ne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31"/>
          <p:cNvSpPr txBox="1"/>
          <p:nvPr>
            <p:ph idx="1" type="body"/>
          </p:nvPr>
        </p:nvSpPr>
        <p:spPr>
          <a:xfrm>
            <a:off x="432693" y="2559650"/>
            <a:ext cx="3494034" cy="20975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16"/>
              </a:spcBef>
              <a:spcAft>
                <a:spcPts val="0"/>
              </a:spcAft>
              <a:buClr>
                <a:schemeClr val="dk1"/>
              </a:buClr>
              <a:buSzPts val="2000"/>
              <a:buFont typeface="Trebuchet MS"/>
              <a:buNone/>
              <a:defRPr sz="1000">
                <a:solidFill>
                  <a:schemeClr val="accent4"/>
                </a:solidFill>
              </a:defRPr>
            </a:lvl1pPr>
            <a:lvl2pPr indent="-228600" lvl="1" marL="914400" algn="l">
              <a:lnSpc>
                <a:spcPct val="90000"/>
              </a:lnSpc>
              <a:spcBef>
                <a:spcPts val="416"/>
              </a:spcBef>
              <a:spcAft>
                <a:spcPts val="0"/>
              </a:spcAft>
              <a:buClr>
                <a:schemeClr val="dk1"/>
              </a:buClr>
              <a:buSzPts val="1800"/>
              <a:buFont typeface="Trebuchet MS"/>
              <a:buNone/>
              <a:defRPr sz="900">
                <a:solidFill>
                  <a:schemeClr val="accent4"/>
                </a:solidFill>
              </a:defRPr>
            </a:lvl2pPr>
            <a:lvl3pPr indent="-228600" lvl="2" marL="1371600" algn="l">
              <a:lnSpc>
                <a:spcPct val="90000"/>
              </a:lnSpc>
              <a:spcBef>
                <a:spcPts val="416"/>
              </a:spcBef>
              <a:spcAft>
                <a:spcPts val="0"/>
              </a:spcAft>
              <a:buClr>
                <a:schemeClr val="dk1"/>
              </a:buClr>
              <a:buSzPts val="1600"/>
              <a:buFont typeface="Trebuchet MS"/>
              <a:buNone/>
              <a:defRPr sz="800">
                <a:solidFill>
                  <a:schemeClr val="accent4"/>
                </a:solidFill>
              </a:defRPr>
            </a:lvl3pPr>
            <a:lvl4pPr indent="-419100" lvl="3" marL="1828800" algn="l">
              <a:lnSpc>
                <a:spcPct val="100000"/>
              </a:lnSpc>
              <a:spcBef>
                <a:spcPts val="416"/>
              </a:spcBef>
              <a:spcAft>
                <a:spcPts val="0"/>
              </a:spcAft>
              <a:buClr>
                <a:schemeClr val="dk1"/>
              </a:buClr>
              <a:buSzPts val="3000"/>
              <a:buFont typeface="Noto Sans Symbols"/>
              <a:buChar char="▪"/>
              <a:defRPr sz="1500">
                <a:solidFill>
                  <a:schemeClr val="lt1"/>
                </a:solidFill>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21" name="Google Shape;121;p131"/>
          <p:cNvSpPr txBox="1"/>
          <p:nvPr>
            <p:ph idx="2" type="body"/>
          </p:nvPr>
        </p:nvSpPr>
        <p:spPr>
          <a:xfrm>
            <a:off x="432694" y="1956998"/>
            <a:ext cx="3503669" cy="4378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3000"/>
              <a:buFont typeface="Courier New"/>
              <a:buNone/>
              <a:defRPr b="0" sz="1500">
                <a:solidFill>
                  <a:schemeClr val="lt2"/>
                </a:solidFill>
                <a:latin typeface="Courier New"/>
                <a:ea typeface="Courier New"/>
                <a:cs typeface="Courier New"/>
                <a:sym typeface="Courier New"/>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22" name="Google Shape;122;p131"/>
          <p:cNvSpPr/>
          <p:nvPr/>
        </p:nvSpPr>
        <p:spPr>
          <a:xfrm>
            <a:off x="8030010" y="4749930"/>
            <a:ext cx="1113990" cy="393571"/>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Layout">
  <p:cSld name="Alternate Layout">
    <p:spTree>
      <p:nvGrpSpPr>
        <p:cNvPr id="123" name="Shape 123"/>
        <p:cNvGrpSpPr/>
        <p:nvPr/>
      </p:nvGrpSpPr>
      <p:grpSpPr>
        <a:xfrm>
          <a:off x="0" y="0"/>
          <a:ext cx="0" cy="0"/>
          <a:chOff x="0" y="0"/>
          <a:chExt cx="0" cy="0"/>
        </a:xfrm>
      </p:grpSpPr>
      <p:sp>
        <p:nvSpPr>
          <p:cNvPr id="124" name="Google Shape;124;p132"/>
          <p:cNvSpPr txBox="1"/>
          <p:nvPr>
            <p:ph type="title"/>
          </p:nvPr>
        </p:nvSpPr>
        <p:spPr>
          <a:xfrm>
            <a:off x="4152900" y="1498826"/>
            <a:ext cx="4533900" cy="5155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32"/>
          <p:cNvSpPr txBox="1"/>
          <p:nvPr>
            <p:ph idx="1" type="body"/>
          </p:nvPr>
        </p:nvSpPr>
        <p:spPr>
          <a:xfrm>
            <a:off x="4152900" y="2430781"/>
            <a:ext cx="4526280" cy="20975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16"/>
              </a:spcBef>
              <a:spcAft>
                <a:spcPts val="0"/>
              </a:spcAft>
              <a:buClr>
                <a:schemeClr val="dk1"/>
              </a:buClr>
              <a:buSzPts val="2000"/>
              <a:buFont typeface="Trebuchet MS"/>
              <a:buNone/>
              <a:defRPr sz="1000">
                <a:solidFill>
                  <a:schemeClr val="accent4"/>
                </a:solidFill>
              </a:defRPr>
            </a:lvl1pPr>
            <a:lvl2pPr indent="-228600" lvl="1" marL="914400" algn="l">
              <a:lnSpc>
                <a:spcPct val="90000"/>
              </a:lnSpc>
              <a:spcBef>
                <a:spcPts val="416"/>
              </a:spcBef>
              <a:spcAft>
                <a:spcPts val="0"/>
              </a:spcAft>
              <a:buClr>
                <a:schemeClr val="dk1"/>
              </a:buClr>
              <a:buSzPts val="1800"/>
              <a:buFont typeface="Trebuchet MS"/>
              <a:buNone/>
              <a:defRPr sz="900">
                <a:solidFill>
                  <a:schemeClr val="accent4"/>
                </a:solidFill>
              </a:defRPr>
            </a:lvl2pPr>
            <a:lvl3pPr indent="-228600" lvl="2" marL="1371600" algn="l">
              <a:lnSpc>
                <a:spcPct val="90000"/>
              </a:lnSpc>
              <a:spcBef>
                <a:spcPts val="416"/>
              </a:spcBef>
              <a:spcAft>
                <a:spcPts val="0"/>
              </a:spcAft>
              <a:buClr>
                <a:schemeClr val="dk1"/>
              </a:buClr>
              <a:buSzPts val="1600"/>
              <a:buFont typeface="Trebuchet MS"/>
              <a:buNone/>
              <a:defRPr sz="800">
                <a:solidFill>
                  <a:schemeClr val="accent4"/>
                </a:solidFill>
              </a:defRPr>
            </a:lvl3pPr>
            <a:lvl4pPr indent="-419100" lvl="3" marL="1828800" algn="l">
              <a:lnSpc>
                <a:spcPct val="100000"/>
              </a:lnSpc>
              <a:spcBef>
                <a:spcPts val="416"/>
              </a:spcBef>
              <a:spcAft>
                <a:spcPts val="0"/>
              </a:spcAft>
              <a:buClr>
                <a:schemeClr val="dk1"/>
              </a:buClr>
              <a:buSzPts val="3000"/>
              <a:buFont typeface="Noto Sans Symbols"/>
              <a:buChar char="▪"/>
              <a:defRPr sz="1500">
                <a:solidFill>
                  <a:schemeClr val="lt1"/>
                </a:solidFill>
              </a:defRPr>
            </a:lvl4pPr>
            <a:lvl5pPr indent="-440245" lvl="4" marL="2286000" algn="l">
              <a:lnSpc>
                <a:spcPct val="100000"/>
              </a:lnSpc>
              <a:spcBef>
                <a:spcPts val="334"/>
              </a:spcBef>
              <a:spcAft>
                <a:spcPts val="0"/>
              </a:spcAft>
              <a:buClr>
                <a:schemeClr val="dk1"/>
              </a:buClr>
              <a:buSzPts val="3333"/>
              <a:buFont typeface="Noto Sans Symbols"/>
              <a:buChar char="▪"/>
              <a:defRPr>
                <a:solidFill>
                  <a:schemeClr val="lt1"/>
                </a:solidFill>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26" name="Google Shape;126;p132"/>
          <p:cNvSpPr txBox="1"/>
          <p:nvPr>
            <p:ph idx="2" type="body"/>
          </p:nvPr>
        </p:nvSpPr>
        <p:spPr>
          <a:xfrm>
            <a:off x="4152900" y="1973581"/>
            <a:ext cx="4533900" cy="4378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30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127" name="Google Shape;127;p132"/>
          <p:cNvSpPr/>
          <p:nvPr/>
        </p:nvSpPr>
        <p:spPr>
          <a:xfrm>
            <a:off x="8030010" y="4749930"/>
            <a:ext cx="1113990" cy="393571"/>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Segue">
  <p:cSld name="Transition / Segue">
    <p:spTree>
      <p:nvGrpSpPr>
        <p:cNvPr id="128" name="Shape 128"/>
        <p:cNvGrpSpPr/>
        <p:nvPr/>
      </p:nvGrpSpPr>
      <p:grpSpPr>
        <a:xfrm>
          <a:off x="0" y="0"/>
          <a:ext cx="0" cy="0"/>
          <a:chOff x="0" y="0"/>
          <a:chExt cx="0" cy="0"/>
        </a:xfrm>
      </p:grpSpPr>
      <p:pic>
        <p:nvPicPr>
          <p:cNvPr id="129" name="Google Shape;129;p13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0" name="Google Shape;130;p133"/>
          <p:cNvSpPr txBox="1"/>
          <p:nvPr>
            <p:ph type="title"/>
          </p:nvPr>
        </p:nvSpPr>
        <p:spPr>
          <a:xfrm>
            <a:off x="4145280" y="3520441"/>
            <a:ext cx="4480560" cy="114494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17" name="Shape 17"/>
        <p:cNvGrpSpPr/>
        <p:nvPr/>
      </p:nvGrpSpPr>
      <p:grpSpPr>
        <a:xfrm>
          <a:off x="0" y="0"/>
          <a:ext cx="0" cy="0"/>
          <a:chOff x="0" y="0"/>
          <a:chExt cx="0" cy="0"/>
        </a:xfrm>
      </p:grpSpPr>
      <p:sp>
        <p:nvSpPr>
          <p:cNvPr id="18" name="Google Shape;18;gba27542a19_0_565"/>
          <p:cNvSpPr txBox="1"/>
          <p:nvPr>
            <p:ph type="title"/>
          </p:nvPr>
        </p:nvSpPr>
        <p:spPr>
          <a:xfrm>
            <a:off x="415290" y="434340"/>
            <a:ext cx="8313600" cy="492300"/>
          </a:xfrm>
          <a:prstGeom prst="rect">
            <a:avLst/>
          </a:prstGeom>
          <a:noFill/>
          <a:ln>
            <a:noFill/>
          </a:ln>
        </p:spPr>
        <p:txBody>
          <a:bodyPr anchorCtr="0" anchor="b" bIns="22850" lIns="45725" spcFirstLastPara="1" rIns="45725" wrap="square" tIns="22850">
            <a:noAutofit/>
          </a:bodyPr>
          <a:lstStyle>
            <a:lvl1pPr lvl="0" algn="ctr">
              <a:lnSpc>
                <a:spcPct val="90000"/>
              </a:lnSpc>
              <a:spcBef>
                <a:spcPts val="0"/>
              </a:spcBef>
              <a:spcAft>
                <a:spcPts val="0"/>
              </a:spcAft>
              <a:buSzPts val="700"/>
              <a:buNone/>
              <a:defRPr sz="2400">
                <a:solidFill>
                  <a:schemeClr val="dk2"/>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9" name="Google Shape;19;gba27542a19_0_565"/>
          <p:cNvSpPr txBox="1"/>
          <p:nvPr>
            <p:ph idx="1" type="body"/>
          </p:nvPr>
        </p:nvSpPr>
        <p:spPr>
          <a:xfrm>
            <a:off x="430625" y="1752529"/>
            <a:ext cx="8290500" cy="3099300"/>
          </a:xfrm>
          <a:prstGeom prst="rect">
            <a:avLst/>
          </a:prstGeom>
          <a:noFill/>
          <a:ln>
            <a:noFill/>
          </a:ln>
        </p:spPr>
        <p:txBody>
          <a:bodyPr anchorCtr="0" anchor="t" bIns="22850" lIns="45725" spcFirstLastPara="1" rIns="45725" wrap="square" tIns="22850">
            <a:noAutofit/>
          </a:bodyPr>
          <a:lstStyle>
            <a:lvl1pPr indent="-228600" lvl="0" marL="457200" algn="l">
              <a:lnSpc>
                <a:spcPct val="90000"/>
              </a:lnSpc>
              <a:spcBef>
                <a:spcPts val="800"/>
              </a:spcBef>
              <a:spcAft>
                <a:spcPts val="0"/>
              </a:spcAft>
              <a:buClr>
                <a:schemeClr val="dk1"/>
              </a:buClr>
              <a:buSzPts val="1200"/>
              <a:buFont typeface="Trebuchet MS"/>
              <a:buNone/>
              <a:defRPr sz="1200">
                <a:solidFill>
                  <a:schemeClr val="accent4"/>
                </a:solidFill>
              </a:defRPr>
            </a:lvl1pPr>
            <a:lvl2pPr indent="-228600" lvl="1" marL="914400" algn="l">
              <a:lnSpc>
                <a:spcPct val="90000"/>
              </a:lnSpc>
              <a:spcBef>
                <a:spcPts val="800"/>
              </a:spcBef>
              <a:spcAft>
                <a:spcPts val="0"/>
              </a:spcAft>
              <a:buClr>
                <a:schemeClr val="dk1"/>
              </a:buClr>
              <a:buSzPts val="1000"/>
              <a:buFont typeface="Trebuchet MS"/>
              <a:buNone/>
              <a:defRPr sz="1000">
                <a:solidFill>
                  <a:schemeClr val="accent4"/>
                </a:solidFill>
              </a:defRPr>
            </a:lvl2pPr>
            <a:lvl3pPr indent="-228600" lvl="2" marL="1371600" algn="l">
              <a:lnSpc>
                <a:spcPct val="90000"/>
              </a:lnSpc>
              <a:spcBef>
                <a:spcPts val="800"/>
              </a:spcBef>
              <a:spcAft>
                <a:spcPts val="0"/>
              </a:spcAft>
              <a:buClr>
                <a:schemeClr val="dk1"/>
              </a:buClr>
              <a:buSzPts val="900"/>
              <a:buFont typeface="Trebuchet MS"/>
              <a:buNone/>
              <a:defRPr sz="900">
                <a:solidFill>
                  <a:schemeClr val="accent4"/>
                </a:solidFill>
              </a:defRPr>
            </a:lvl3pPr>
            <a:lvl4pPr indent="-323850" lvl="3" marL="1828800" algn="l">
              <a:lnSpc>
                <a:spcPct val="100000"/>
              </a:lnSpc>
              <a:spcBef>
                <a:spcPts val="800"/>
              </a:spcBef>
              <a:spcAft>
                <a:spcPts val="0"/>
              </a:spcAft>
              <a:buClr>
                <a:schemeClr val="dk1"/>
              </a:buClr>
              <a:buSzPts val="1500"/>
              <a:buFont typeface="Noto Sans Symbols"/>
              <a:buChar char="▪"/>
              <a:defRPr sz="1500">
                <a:solidFill>
                  <a:schemeClr val="lt1"/>
                </a:solidFill>
              </a:defRPr>
            </a:lvl4pPr>
            <a:lvl5pPr indent="-336550" lvl="4" marL="2286000" algn="l">
              <a:lnSpc>
                <a:spcPct val="100000"/>
              </a:lnSpc>
              <a:spcBef>
                <a:spcPts val="300"/>
              </a:spcBef>
              <a:spcAft>
                <a:spcPts val="0"/>
              </a:spcAft>
              <a:buClr>
                <a:schemeClr val="dk1"/>
              </a:buClr>
              <a:buSzPts val="1700"/>
              <a:buFont typeface="Noto Sans Symbols"/>
              <a:buChar char="▪"/>
              <a:defRPr>
                <a:solidFill>
                  <a:schemeClr val="lt1"/>
                </a:solidFill>
              </a:defRPr>
            </a:lvl5pPr>
            <a:lvl6pPr indent="-285750" lvl="5" marL="2743200" algn="l">
              <a:lnSpc>
                <a:spcPct val="100000"/>
              </a:lnSpc>
              <a:spcBef>
                <a:spcPts val="200"/>
              </a:spcBef>
              <a:spcAft>
                <a:spcPts val="0"/>
              </a:spcAft>
              <a:buClr>
                <a:schemeClr val="dk2"/>
              </a:buClr>
              <a:buSzPts val="900"/>
              <a:buChar char="»"/>
              <a:defRPr/>
            </a:lvl6pPr>
            <a:lvl7pPr indent="-285750" lvl="6" marL="3200400" algn="l">
              <a:lnSpc>
                <a:spcPct val="100000"/>
              </a:lnSpc>
              <a:spcBef>
                <a:spcPts val="200"/>
              </a:spcBef>
              <a:spcAft>
                <a:spcPts val="0"/>
              </a:spcAft>
              <a:buClr>
                <a:schemeClr val="dk2"/>
              </a:buClr>
              <a:buSzPts val="900"/>
              <a:buChar char="»"/>
              <a:defRPr/>
            </a:lvl7pPr>
            <a:lvl8pPr indent="-285750" lvl="7" marL="3657600" algn="l">
              <a:lnSpc>
                <a:spcPct val="100000"/>
              </a:lnSpc>
              <a:spcBef>
                <a:spcPts val="200"/>
              </a:spcBef>
              <a:spcAft>
                <a:spcPts val="0"/>
              </a:spcAft>
              <a:buClr>
                <a:schemeClr val="dk2"/>
              </a:buClr>
              <a:buSzPts val="900"/>
              <a:buChar char="»"/>
              <a:defRPr/>
            </a:lvl8pPr>
            <a:lvl9pPr indent="-285750" lvl="8" marL="4114800" algn="l">
              <a:lnSpc>
                <a:spcPct val="100000"/>
              </a:lnSpc>
              <a:spcBef>
                <a:spcPts val="200"/>
              </a:spcBef>
              <a:spcAft>
                <a:spcPts val="0"/>
              </a:spcAft>
              <a:buClr>
                <a:schemeClr val="dk2"/>
              </a:buClr>
              <a:buSzPts val="900"/>
              <a:buChar char="»"/>
              <a:defRPr/>
            </a:lvl9pPr>
          </a:lstStyle>
          <a:p/>
        </p:txBody>
      </p:sp>
      <p:sp>
        <p:nvSpPr>
          <p:cNvPr id="20" name="Google Shape;20;gba27542a19_0_565"/>
          <p:cNvSpPr txBox="1"/>
          <p:nvPr>
            <p:ph idx="2" type="body"/>
          </p:nvPr>
        </p:nvSpPr>
        <p:spPr>
          <a:xfrm>
            <a:off x="415290" y="906780"/>
            <a:ext cx="8313600" cy="437700"/>
          </a:xfrm>
          <a:prstGeom prst="rect">
            <a:avLst/>
          </a:prstGeom>
          <a:noFill/>
          <a:ln>
            <a:noFill/>
          </a:ln>
        </p:spPr>
        <p:txBody>
          <a:bodyPr anchorCtr="0" anchor="t" bIns="22850" lIns="45725" spcFirstLastPara="1" rIns="45725" wrap="square" tIns="22850">
            <a:noAutofit/>
          </a:bodyPr>
          <a:lstStyle>
            <a:lvl1pPr indent="-228600" lvl="0" marL="457200" algn="ctr">
              <a:lnSpc>
                <a:spcPct val="90000"/>
              </a:lnSpc>
              <a:spcBef>
                <a:spcPts val="800"/>
              </a:spcBef>
              <a:spcAft>
                <a:spcPts val="0"/>
              </a:spcAft>
              <a:buSzPts val="15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8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5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5pPr>
            <a:lvl6pPr indent="-285750" lvl="5" marL="2743200" algn="l">
              <a:lnSpc>
                <a:spcPct val="100000"/>
              </a:lnSpc>
              <a:spcBef>
                <a:spcPts val="200"/>
              </a:spcBef>
              <a:spcAft>
                <a:spcPts val="0"/>
              </a:spcAft>
              <a:buClr>
                <a:schemeClr val="dk2"/>
              </a:buClr>
              <a:buSzPts val="900"/>
              <a:buChar char="»"/>
              <a:defRPr/>
            </a:lvl6pPr>
            <a:lvl7pPr indent="-285750" lvl="6" marL="3200400" algn="l">
              <a:lnSpc>
                <a:spcPct val="100000"/>
              </a:lnSpc>
              <a:spcBef>
                <a:spcPts val="200"/>
              </a:spcBef>
              <a:spcAft>
                <a:spcPts val="0"/>
              </a:spcAft>
              <a:buClr>
                <a:schemeClr val="dk2"/>
              </a:buClr>
              <a:buSzPts val="900"/>
              <a:buChar char="»"/>
              <a:defRPr/>
            </a:lvl7pPr>
            <a:lvl8pPr indent="-285750" lvl="7" marL="3657600" algn="l">
              <a:lnSpc>
                <a:spcPct val="100000"/>
              </a:lnSpc>
              <a:spcBef>
                <a:spcPts val="200"/>
              </a:spcBef>
              <a:spcAft>
                <a:spcPts val="0"/>
              </a:spcAft>
              <a:buClr>
                <a:schemeClr val="dk2"/>
              </a:buClr>
              <a:buSzPts val="900"/>
              <a:buChar char="»"/>
              <a:defRPr/>
            </a:lvl8pPr>
            <a:lvl9pPr indent="-285750" lvl="8" marL="4114800" algn="l">
              <a:lnSpc>
                <a:spcPct val="100000"/>
              </a:lnSpc>
              <a:spcBef>
                <a:spcPts val="200"/>
              </a:spcBef>
              <a:spcAft>
                <a:spcPts val="0"/>
              </a:spcAft>
              <a:buClr>
                <a:schemeClr val="dk2"/>
              </a:buClr>
              <a:buSzPts val="9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bargo Layout">
  <p:cSld name="Embargo Layout">
    <p:spTree>
      <p:nvGrpSpPr>
        <p:cNvPr id="131" name="Shape 131"/>
        <p:cNvGrpSpPr/>
        <p:nvPr/>
      </p:nvGrpSpPr>
      <p:grpSpPr>
        <a:xfrm>
          <a:off x="0" y="0"/>
          <a:ext cx="0" cy="0"/>
          <a:chOff x="0" y="0"/>
          <a:chExt cx="0" cy="0"/>
        </a:xfrm>
      </p:grpSpPr>
      <p:grpSp>
        <p:nvGrpSpPr>
          <p:cNvPr id="132" name="Google Shape;132;p134"/>
          <p:cNvGrpSpPr/>
          <p:nvPr/>
        </p:nvGrpSpPr>
        <p:grpSpPr>
          <a:xfrm>
            <a:off x="-1106089" y="-337387"/>
            <a:ext cx="11355557" cy="5819438"/>
            <a:chOff x="-1327308" y="-404865"/>
            <a:chExt cx="13626669" cy="6983326"/>
          </a:xfrm>
        </p:grpSpPr>
        <p:sp>
          <p:nvSpPr>
            <p:cNvPr id="133" name="Google Shape;133;p134"/>
            <p:cNvSpPr/>
            <p:nvPr/>
          </p:nvSpPr>
          <p:spPr>
            <a:xfrm>
              <a:off x="0" y="0"/>
              <a:ext cx="10972800" cy="6172200"/>
            </a:xfrm>
            <a:prstGeom prst="rect">
              <a:avLst/>
            </a:prstGeom>
            <a:solidFill>
              <a:srgbClr val="9A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34" name="Google Shape;134;p134"/>
            <p:cNvSpPr/>
            <p:nvPr/>
          </p:nvSpPr>
          <p:spPr>
            <a:xfrm>
              <a:off x="262695"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35" name="Google Shape;135;p134"/>
            <p:cNvSpPr/>
            <p:nvPr/>
          </p:nvSpPr>
          <p:spPr>
            <a:xfrm>
              <a:off x="61660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36" name="Google Shape;136;p134"/>
            <p:cNvSpPr/>
            <p:nvPr/>
          </p:nvSpPr>
          <p:spPr>
            <a:xfrm>
              <a:off x="970507"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37" name="Google Shape;137;p134"/>
            <p:cNvSpPr/>
            <p:nvPr/>
          </p:nvSpPr>
          <p:spPr>
            <a:xfrm>
              <a:off x="1324413"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38" name="Google Shape;138;p134"/>
            <p:cNvSpPr/>
            <p:nvPr/>
          </p:nvSpPr>
          <p:spPr>
            <a:xfrm>
              <a:off x="1678319"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39" name="Google Shape;139;p134"/>
            <p:cNvSpPr/>
            <p:nvPr/>
          </p:nvSpPr>
          <p:spPr>
            <a:xfrm>
              <a:off x="2032225"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0" name="Google Shape;140;p134"/>
            <p:cNvSpPr/>
            <p:nvPr/>
          </p:nvSpPr>
          <p:spPr>
            <a:xfrm>
              <a:off x="238613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1" name="Google Shape;141;p134"/>
            <p:cNvSpPr/>
            <p:nvPr/>
          </p:nvSpPr>
          <p:spPr>
            <a:xfrm>
              <a:off x="2740037"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2" name="Google Shape;142;p134"/>
            <p:cNvSpPr/>
            <p:nvPr/>
          </p:nvSpPr>
          <p:spPr>
            <a:xfrm>
              <a:off x="3093943"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3" name="Google Shape;143;p134"/>
            <p:cNvSpPr/>
            <p:nvPr/>
          </p:nvSpPr>
          <p:spPr>
            <a:xfrm>
              <a:off x="3447849"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4" name="Google Shape;144;p134"/>
            <p:cNvSpPr/>
            <p:nvPr/>
          </p:nvSpPr>
          <p:spPr>
            <a:xfrm>
              <a:off x="3801755"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5" name="Google Shape;145;p134"/>
            <p:cNvSpPr/>
            <p:nvPr/>
          </p:nvSpPr>
          <p:spPr>
            <a:xfrm>
              <a:off x="415566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6" name="Google Shape;146;p134"/>
            <p:cNvSpPr/>
            <p:nvPr/>
          </p:nvSpPr>
          <p:spPr>
            <a:xfrm>
              <a:off x="4509567"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7" name="Google Shape;147;p134"/>
            <p:cNvSpPr/>
            <p:nvPr/>
          </p:nvSpPr>
          <p:spPr>
            <a:xfrm>
              <a:off x="4863473"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8" name="Google Shape;148;p134"/>
            <p:cNvSpPr/>
            <p:nvPr/>
          </p:nvSpPr>
          <p:spPr>
            <a:xfrm>
              <a:off x="5217379"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9" name="Google Shape;149;p134"/>
            <p:cNvSpPr/>
            <p:nvPr/>
          </p:nvSpPr>
          <p:spPr>
            <a:xfrm>
              <a:off x="5571285"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0" name="Google Shape;150;p134"/>
            <p:cNvSpPr/>
            <p:nvPr/>
          </p:nvSpPr>
          <p:spPr>
            <a:xfrm>
              <a:off x="592519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1" name="Google Shape;151;p134"/>
            <p:cNvSpPr/>
            <p:nvPr/>
          </p:nvSpPr>
          <p:spPr>
            <a:xfrm>
              <a:off x="6279097"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2" name="Google Shape;152;p134"/>
            <p:cNvSpPr/>
            <p:nvPr/>
          </p:nvSpPr>
          <p:spPr>
            <a:xfrm>
              <a:off x="6633003"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3" name="Google Shape;153;p134"/>
            <p:cNvSpPr/>
            <p:nvPr/>
          </p:nvSpPr>
          <p:spPr>
            <a:xfrm>
              <a:off x="6986909"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4" name="Google Shape;154;p134"/>
            <p:cNvSpPr/>
            <p:nvPr/>
          </p:nvSpPr>
          <p:spPr>
            <a:xfrm>
              <a:off x="7340815"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5" name="Google Shape;155;p134"/>
            <p:cNvSpPr/>
            <p:nvPr/>
          </p:nvSpPr>
          <p:spPr>
            <a:xfrm>
              <a:off x="769472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6" name="Google Shape;156;p134"/>
            <p:cNvSpPr/>
            <p:nvPr/>
          </p:nvSpPr>
          <p:spPr>
            <a:xfrm>
              <a:off x="8048627"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7" name="Google Shape;157;p134"/>
            <p:cNvSpPr/>
            <p:nvPr/>
          </p:nvSpPr>
          <p:spPr>
            <a:xfrm>
              <a:off x="8402533"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8" name="Google Shape;158;p134"/>
            <p:cNvSpPr/>
            <p:nvPr/>
          </p:nvSpPr>
          <p:spPr>
            <a:xfrm>
              <a:off x="8756439"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9" name="Google Shape;159;p134"/>
            <p:cNvSpPr/>
            <p:nvPr/>
          </p:nvSpPr>
          <p:spPr>
            <a:xfrm>
              <a:off x="9110345"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0" name="Google Shape;160;p134"/>
            <p:cNvSpPr/>
            <p:nvPr/>
          </p:nvSpPr>
          <p:spPr>
            <a:xfrm>
              <a:off x="946425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1" name="Google Shape;161;p134"/>
            <p:cNvSpPr/>
            <p:nvPr/>
          </p:nvSpPr>
          <p:spPr>
            <a:xfrm>
              <a:off x="9818157"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2" name="Google Shape;162;p134"/>
            <p:cNvSpPr/>
            <p:nvPr/>
          </p:nvSpPr>
          <p:spPr>
            <a:xfrm>
              <a:off x="10172063"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3" name="Google Shape;163;p134"/>
            <p:cNvSpPr/>
            <p:nvPr/>
          </p:nvSpPr>
          <p:spPr>
            <a:xfrm>
              <a:off x="10525969"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4" name="Google Shape;164;p134"/>
            <p:cNvSpPr/>
            <p:nvPr/>
          </p:nvSpPr>
          <p:spPr>
            <a:xfrm>
              <a:off x="10879862"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5" name="Google Shape;165;p134"/>
            <p:cNvSpPr/>
            <p:nvPr/>
          </p:nvSpPr>
          <p:spPr>
            <a:xfrm>
              <a:off x="-91211" y="-412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6" name="Google Shape;166;p134"/>
            <p:cNvSpPr/>
            <p:nvPr/>
          </p:nvSpPr>
          <p:spPr>
            <a:xfrm>
              <a:off x="262695"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7" name="Google Shape;167;p134"/>
            <p:cNvSpPr/>
            <p:nvPr/>
          </p:nvSpPr>
          <p:spPr>
            <a:xfrm>
              <a:off x="61660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8" name="Google Shape;168;p134"/>
            <p:cNvSpPr/>
            <p:nvPr/>
          </p:nvSpPr>
          <p:spPr>
            <a:xfrm>
              <a:off x="970507"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9" name="Google Shape;169;p134"/>
            <p:cNvSpPr/>
            <p:nvPr/>
          </p:nvSpPr>
          <p:spPr>
            <a:xfrm>
              <a:off x="1324413"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0" name="Google Shape;170;p134"/>
            <p:cNvSpPr/>
            <p:nvPr/>
          </p:nvSpPr>
          <p:spPr>
            <a:xfrm>
              <a:off x="1678319"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1" name="Google Shape;171;p134"/>
            <p:cNvSpPr/>
            <p:nvPr/>
          </p:nvSpPr>
          <p:spPr>
            <a:xfrm>
              <a:off x="2032225"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2" name="Google Shape;172;p134"/>
            <p:cNvSpPr/>
            <p:nvPr/>
          </p:nvSpPr>
          <p:spPr>
            <a:xfrm>
              <a:off x="238613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3" name="Google Shape;173;p134"/>
            <p:cNvSpPr/>
            <p:nvPr/>
          </p:nvSpPr>
          <p:spPr>
            <a:xfrm>
              <a:off x="2740037"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4" name="Google Shape;174;p134"/>
            <p:cNvSpPr/>
            <p:nvPr/>
          </p:nvSpPr>
          <p:spPr>
            <a:xfrm>
              <a:off x="3093943"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5" name="Google Shape;175;p134"/>
            <p:cNvSpPr/>
            <p:nvPr/>
          </p:nvSpPr>
          <p:spPr>
            <a:xfrm>
              <a:off x="3447849"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6" name="Google Shape;176;p134"/>
            <p:cNvSpPr/>
            <p:nvPr/>
          </p:nvSpPr>
          <p:spPr>
            <a:xfrm>
              <a:off x="3801755"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7" name="Google Shape;177;p134"/>
            <p:cNvSpPr/>
            <p:nvPr/>
          </p:nvSpPr>
          <p:spPr>
            <a:xfrm>
              <a:off x="415566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8" name="Google Shape;178;p134"/>
            <p:cNvSpPr/>
            <p:nvPr/>
          </p:nvSpPr>
          <p:spPr>
            <a:xfrm>
              <a:off x="4509567"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79" name="Google Shape;179;p134"/>
            <p:cNvSpPr/>
            <p:nvPr/>
          </p:nvSpPr>
          <p:spPr>
            <a:xfrm>
              <a:off x="4863473"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0" name="Google Shape;180;p134"/>
            <p:cNvSpPr/>
            <p:nvPr/>
          </p:nvSpPr>
          <p:spPr>
            <a:xfrm>
              <a:off x="5217379"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1" name="Google Shape;181;p134"/>
            <p:cNvSpPr/>
            <p:nvPr/>
          </p:nvSpPr>
          <p:spPr>
            <a:xfrm>
              <a:off x="5571285"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2" name="Google Shape;182;p134"/>
            <p:cNvSpPr/>
            <p:nvPr/>
          </p:nvSpPr>
          <p:spPr>
            <a:xfrm>
              <a:off x="592519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3" name="Google Shape;183;p134"/>
            <p:cNvSpPr/>
            <p:nvPr/>
          </p:nvSpPr>
          <p:spPr>
            <a:xfrm>
              <a:off x="6279097"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4" name="Google Shape;184;p134"/>
            <p:cNvSpPr/>
            <p:nvPr/>
          </p:nvSpPr>
          <p:spPr>
            <a:xfrm>
              <a:off x="6633003"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5" name="Google Shape;185;p134"/>
            <p:cNvSpPr/>
            <p:nvPr/>
          </p:nvSpPr>
          <p:spPr>
            <a:xfrm>
              <a:off x="6986909"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6" name="Google Shape;186;p134"/>
            <p:cNvSpPr/>
            <p:nvPr/>
          </p:nvSpPr>
          <p:spPr>
            <a:xfrm>
              <a:off x="7340815"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7" name="Google Shape;187;p134"/>
            <p:cNvSpPr/>
            <p:nvPr/>
          </p:nvSpPr>
          <p:spPr>
            <a:xfrm>
              <a:off x="769472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8" name="Google Shape;188;p134"/>
            <p:cNvSpPr/>
            <p:nvPr/>
          </p:nvSpPr>
          <p:spPr>
            <a:xfrm>
              <a:off x="8048627"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89" name="Google Shape;189;p134"/>
            <p:cNvSpPr/>
            <p:nvPr/>
          </p:nvSpPr>
          <p:spPr>
            <a:xfrm>
              <a:off x="8402533"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0" name="Google Shape;190;p134"/>
            <p:cNvSpPr/>
            <p:nvPr/>
          </p:nvSpPr>
          <p:spPr>
            <a:xfrm>
              <a:off x="8756439"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1" name="Google Shape;191;p134"/>
            <p:cNvSpPr/>
            <p:nvPr/>
          </p:nvSpPr>
          <p:spPr>
            <a:xfrm>
              <a:off x="9110345"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2" name="Google Shape;192;p134"/>
            <p:cNvSpPr/>
            <p:nvPr/>
          </p:nvSpPr>
          <p:spPr>
            <a:xfrm>
              <a:off x="946425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3" name="Google Shape;193;p134"/>
            <p:cNvSpPr/>
            <p:nvPr/>
          </p:nvSpPr>
          <p:spPr>
            <a:xfrm>
              <a:off x="9818157"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4" name="Google Shape;194;p134"/>
            <p:cNvSpPr/>
            <p:nvPr/>
          </p:nvSpPr>
          <p:spPr>
            <a:xfrm>
              <a:off x="10172063"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5" name="Google Shape;195;p134"/>
            <p:cNvSpPr/>
            <p:nvPr/>
          </p:nvSpPr>
          <p:spPr>
            <a:xfrm>
              <a:off x="10525969"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6" name="Google Shape;196;p134"/>
            <p:cNvSpPr/>
            <p:nvPr/>
          </p:nvSpPr>
          <p:spPr>
            <a:xfrm>
              <a:off x="10879862"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7" name="Google Shape;197;p134"/>
            <p:cNvSpPr/>
            <p:nvPr/>
          </p:nvSpPr>
          <p:spPr>
            <a:xfrm>
              <a:off x="-91211" y="7628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8" name="Google Shape;198;p134"/>
            <p:cNvSpPr/>
            <p:nvPr/>
          </p:nvSpPr>
          <p:spPr>
            <a:xfrm>
              <a:off x="262695"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9" name="Google Shape;199;p134"/>
            <p:cNvSpPr/>
            <p:nvPr/>
          </p:nvSpPr>
          <p:spPr>
            <a:xfrm>
              <a:off x="61660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0" name="Google Shape;200;p134"/>
            <p:cNvSpPr/>
            <p:nvPr/>
          </p:nvSpPr>
          <p:spPr>
            <a:xfrm>
              <a:off x="970507"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1" name="Google Shape;201;p134"/>
            <p:cNvSpPr/>
            <p:nvPr/>
          </p:nvSpPr>
          <p:spPr>
            <a:xfrm>
              <a:off x="1324413"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2" name="Google Shape;202;p134"/>
            <p:cNvSpPr/>
            <p:nvPr/>
          </p:nvSpPr>
          <p:spPr>
            <a:xfrm>
              <a:off x="1678319"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3" name="Google Shape;203;p134"/>
            <p:cNvSpPr/>
            <p:nvPr/>
          </p:nvSpPr>
          <p:spPr>
            <a:xfrm>
              <a:off x="2032225"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4" name="Google Shape;204;p134"/>
            <p:cNvSpPr/>
            <p:nvPr/>
          </p:nvSpPr>
          <p:spPr>
            <a:xfrm>
              <a:off x="238613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5" name="Google Shape;205;p134"/>
            <p:cNvSpPr/>
            <p:nvPr/>
          </p:nvSpPr>
          <p:spPr>
            <a:xfrm>
              <a:off x="2740037"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6" name="Google Shape;206;p134"/>
            <p:cNvSpPr/>
            <p:nvPr/>
          </p:nvSpPr>
          <p:spPr>
            <a:xfrm>
              <a:off x="3093943"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7" name="Google Shape;207;p134"/>
            <p:cNvSpPr/>
            <p:nvPr/>
          </p:nvSpPr>
          <p:spPr>
            <a:xfrm>
              <a:off x="3447849"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8" name="Google Shape;208;p134"/>
            <p:cNvSpPr/>
            <p:nvPr/>
          </p:nvSpPr>
          <p:spPr>
            <a:xfrm>
              <a:off x="3801755"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9" name="Google Shape;209;p134"/>
            <p:cNvSpPr/>
            <p:nvPr/>
          </p:nvSpPr>
          <p:spPr>
            <a:xfrm>
              <a:off x="415566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0" name="Google Shape;210;p134"/>
            <p:cNvSpPr/>
            <p:nvPr/>
          </p:nvSpPr>
          <p:spPr>
            <a:xfrm>
              <a:off x="4509567"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1" name="Google Shape;211;p134"/>
            <p:cNvSpPr/>
            <p:nvPr/>
          </p:nvSpPr>
          <p:spPr>
            <a:xfrm>
              <a:off x="4863473"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2" name="Google Shape;212;p134"/>
            <p:cNvSpPr/>
            <p:nvPr/>
          </p:nvSpPr>
          <p:spPr>
            <a:xfrm>
              <a:off x="5217379"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3" name="Google Shape;213;p134"/>
            <p:cNvSpPr/>
            <p:nvPr/>
          </p:nvSpPr>
          <p:spPr>
            <a:xfrm>
              <a:off x="5571285"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4" name="Google Shape;214;p134"/>
            <p:cNvSpPr/>
            <p:nvPr/>
          </p:nvSpPr>
          <p:spPr>
            <a:xfrm>
              <a:off x="592519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5" name="Google Shape;215;p134"/>
            <p:cNvSpPr/>
            <p:nvPr/>
          </p:nvSpPr>
          <p:spPr>
            <a:xfrm>
              <a:off x="6279097"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6" name="Google Shape;216;p134"/>
            <p:cNvSpPr/>
            <p:nvPr/>
          </p:nvSpPr>
          <p:spPr>
            <a:xfrm>
              <a:off x="6633003"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7" name="Google Shape;217;p134"/>
            <p:cNvSpPr/>
            <p:nvPr/>
          </p:nvSpPr>
          <p:spPr>
            <a:xfrm>
              <a:off x="6986909"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8" name="Google Shape;218;p134"/>
            <p:cNvSpPr/>
            <p:nvPr/>
          </p:nvSpPr>
          <p:spPr>
            <a:xfrm>
              <a:off x="7340815"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9" name="Google Shape;219;p134"/>
            <p:cNvSpPr/>
            <p:nvPr/>
          </p:nvSpPr>
          <p:spPr>
            <a:xfrm>
              <a:off x="769472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0" name="Google Shape;220;p134"/>
            <p:cNvSpPr/>
            <p:nvPr/>
          </p:nvSpPr>
          <p:spPr>
            <a:xfrm>
              <a:off x="8048627"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1" name="Google Shape;221;p134"/>
            <p:cNvSpPr/>
            <p:nvPr/>
          </p:nvSpPr>
          <p:spPr>
            <a:xfrm>
              <a:off x="8402533"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2" name="Google Shape;222;p134"/>
            <p:cNvSpPr/>
            <p:nvPr/>
          </p:nvSpPr>
          <p:spPr>
            <a:xfrm>
              <a:off x="8756439"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3" name="Google Shape;223;p134"/>
            <p:cNvSpPr/>
            <p:nvPr/>
          </p:nvSpPr>
          <p:spPr>
            <a:xfrm>
              <a:off x="9110345"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4" name="Google Shape;224;p134"/>
            <p:cNvSpPr/>
            <p:nvPr/>
          </p:nvSpPr>
          <p:spPr>
            <a:xfrm>
              <a:off x="946425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5" name="Google Shape;225;p134"/>
            <p:cNvSpPr/>
            <p:nvPr/>
          </p:nvSpPr>
          <p:spPr>
            <a:xfrm>
              <a:off x="9818157"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6" name="Google Shape;226;p134"/>
            <p:cNvSpPr/>
            <p:nvPr/>
          </p:nvSpPr>
          <p:spPr>
            <a:xfrm>
              <a:off x="10172063"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7" name="Google Shape;227;p134"/>
            <p:cNvSpPr/>
            <p:nvPr/>
          </p:nvSpPr>
          <p:spPr>
            <a:xfrm>
              <a:off x="10525969"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8" name="Google Shape;228;p134"/>
            <p:cNvSpPr/>
            <p:nvPr/>
          </p:nvSpPr>
          <p:spPr>
            <a:xfrm>
              <a:off x="10879862"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29" name="Google Shape;229;p134"/>
            <p:cNvSpPr/>
            <p:nvPr/>
          </p:nvSpPr>
          <p:spPr>
            <a:xfrm>
              <a:off x="-91211" y="15668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0" name="Google Shape;230;p134"/>
            <p:cNvSpPr/>
            <p:nvPr/>
          </p:nvSpPr>
          <p:spPr>
            <a:xfrm>
              <a:off x="262695"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1" name="Google Shape;231;p134"/>
            <p:cNvSpPr/>
            <p:nvPr/>
          </p:nvSpPr>
          <p:spPr>
            <a:xfrm>
              <a:off x="61660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2" name="Google Shape;232;p134"/>
            <p:cNvSpPr/>
            <p:nvPr/>
          </p:nvSpPr>
          <p:spPr>
            <a:xfrm>
              <a:off x="970507"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3" name="Google Shape;233;p134"/>
            <p:cNvSpPr/>
            <p:nvPr/>
          </p:nvSpPr>
          <p:spPr>
            <a:xfrm>
              <a:off x="1324413"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4" name="Google Shape;234;p134"/>
            <p:cNvSpPr/>
            <p:nvPr/>
          </p:nvSpPr>
          <p:spPr>
            <a:xfrm>
              <a:off x="1678319"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5" name="Google Shape;235;p134"/>
            <p:cNvSpPr/>
            <p:nvPr/>
          </p:nvSpPr>
          <p:spPr>
            <a:xfrm>
              <a:off x="2032225"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6" name="Google Shape;236;p134"/>
            <p:cNvSpPr/>
            <p:nvPr/>
          </p:nvSpPr>
          <p:spPr>
            <a:xfrm>
              <a:off x="238613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7" name="Google Shape;237;p134"/>
            <p:cNvSpPr/>
            <p:nvPr/>
          </p:nvSpPr>
          <p:spPr>
            <a:xfrm>
              <a:off x="2740037"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8" name="Google Shape;238;p134"/>
            <p:cNvSpPr/>
            <p:nvPr/>
          </p:nvSpPr>
          <p:spPr>
            <a:xfrm>
              <a:off x="3093943"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9" name="Google Shape;239;p134"/>
            <p:cNvSpPr/>
            <p:nvPr/>
          </p:nvSpPr>
          <p:spPr>
            <a:xfrm>
              <a:off x="3447849"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0" name="Google Shape;240;p134"/>
            <p:cNvSpPr/>
            <p:nvPr/>
          </p:nvSpPr>
          <p:spPr>
            <a:xfrm>
              <a:off x="3801755"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1" name="Google Shape;241;p134"/>
            <p:cNvSpPr/>
            <p:nvPr/>
          </p:nvSpPr>
          <p:spPr>
            <a:xfrm>
              <a:off x="415566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2" name="Google Shape;242;p134"/>
            <p:cNvSpPr/>
            <p:nvPr/>
          </p:nvSpPr>
          <p:spPr>
            <a:xfrm>
              <a:off x="4509567"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3" name="Google Shape;243;p134"/>
            <p:cNvSpPr/>
            <p:nvPr/>
          </p:nvSpPr>
          <p:spPr>
            <a:xfrm>
              <a:off x="4863473"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4" name="Google Shape;244;p134"/>
            <p:cNvSpPr/>
            <p:nvPr/>
          </p:nvSpPr>
          <p:spPr>
            <a:xfrm>
              <a:off x="5217379"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5" name="Google Shape;245;p134"/>
            <p:cNvSpPr/>
            <p:nvPr/>
          </p:nvSpPr>
          <p:spPr>
            <a:xfrm>
              <a:off x="5571285"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6" name="Google Shape;246;p134"/>
            <p:cNvSpPr/>
            <p:nvPr/>
          </p:nvSpPr>
          <p:spPr>
            <a:xfrm>
              <a:off x="592519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7" name="Google Shape;247;p134"/>
            <p:cNvSpPr/>
            <p:nvPr/>
          </p:nvSpPr>
          <p:spPr>
            <a:xfrm>
              <a:off x="6279097"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8" name="Google Shape;248;p134"/>
            <p:cNvSpPr/>
            <p:nvPr/>
          </p:nvSpPr>
          <p:spPr>
            <a:xfrm>
              <a:off x="6633003"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9" name="Google Shape;249;p134"/>
            <p:cNvSpPr/>
            <p:nvPr/>
          </p:nvSpPr>
          <p:spPr>
            <a:xfrm>
              <a:off x="6986909"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0" name="Google Shape;250;p134"/>
            <p:cNvSpPr/>
            <p:nvPr/>
          </p:nvSpPr>
          <p:spPr>
            <a:xfrm>
              <a:off x="7340815"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1" name="Google Shape;251;p134"/>
            <p:cNvSpPr/>
            <p:nvPr/>
          </p:nvSpPr>
          <p:spPr>
            <a:xfrm>
              <a:off x="769472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2" name="Google Shape;252;p134"/>
            <p:cNvSpPr/>
            <p:nvPr/>
          </p:nvSpPr>
          <p:spPr>
            <a:xfrm>
              <a:off x="8048627"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3" name="Google Shape;253;p134"/>
            <p:cNvSpPr/>
            <p:nvPr/>
          </p:nvSpPr>
          <p:spPr>
            <a:xfrm>
              <a:off x="8402533"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4" name="Google Shape;254;p134"/>
            <p:cNvSpPr/>
            <p:nvPr/>
          </p:nvSpPr>
          <p:spPr>
            <a:xfrm>
              <a:off x="8756439"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5" name="Google Shape;255;p134"/>
            <p:cNvSpPr/>
            <p:nvPr/>
          </p:nvSpPr>
          <p:spPr>
            <a:xfrm>
              <a:off x="9110345"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6" name="Google Shape;256;p134"/>
            <p:cNvSpPr/>
            <p:nvPr/>
          </p:nvSpPr>
          <p:spPr>
            <a:xfrm>
              <a:off x="946425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7" name="Google Shape;257;p134"/>
            <p:cNvSpPr/>
            <p:nvPr/>
          </p:nvSpPr>
          <p:spPr>
            <a:xfrm>
              <a:off x="9818157"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8" name="Google Shape;258;p134"/>
            <p:cNvSpPr/>
            <p:nvPr/>
          </p:nvSpPr>
          <p:spPr>
            <a:xfrm>
              <a:off x="10172063"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59" name="Google Shape;259;p134"/>
            <p:cNvSpPr/>
            <p:nvPr/>
          </p:nvSpPr>
          <p:spPr>
            <a:xfrm>
              <a:off x="10525969"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0" name="Google Shape;260;p134"/>
            <p:cNvSpPr/>
            <p:nvPr/>
          </p:nvSpPr>
          <p:spPr>
            <a:xfrm>
              <a:off x="10879862"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1" name="Google Shape;261;p134"/>
            <p:cNvSpPr/>
            <p:nvPr/>
          </p:nvSpPr>
          <p:spPr>
            <a:xfrm>
              <a:off x="-91211" y="237095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2" name="Google Shape;262;p134"/>
            <p:cNvSpPr/>
            <p:nvPr/>
          </p:nvSpPr>
          <p:spPr>
            <a:xfrm>
              <a:off x="262695"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3" name="Google Shape;263;p134"/>
            <p:cNvSpPr/>
            <p:nvPr/>
          </p:nvSpPr>
          <p:spPr>
            <a:xfrm>
              <a:off x="61660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4" name="Google Shape;264;p134"/>
            <p:cNvSpPr/>
            <p:nvPr/>
          </p:nvSpPr>
          <p:spPr>
            <a:xfrm>
              <a:off x="970507"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5" name="Google Shape;265;p134"/>
            <p:cNvSpPr/>
            <p:nvPr/>
          </p:nvSpPr>
          <p:spPr>
            <a:xfrm>
              <a:off x="1324413"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6" name="Google Shape;266;p134"/>
            <p:cNvSpPr/>
            <p:nvPr/>
          </p:nvSpPr>
          <p:spPr>
            <a:xfrm>
              <a:off x="1678319"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7" name="Google Shape;267;p134"/>
            <p:cNvSpPr/>
            <p:nvPr/>
          </p:nvSpPr>
          <p:spPr>
            <a:xfrm>
              <a:off x="2032225"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8" name="Google Shape;268;p134"/>
            <p:cNvSpPr/>
            <p:nvPr/>
          </p:nvSpPr>
          <p:spPr>
            <a:xfrm>
              <a:off x="238613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69" name="Google Shape;269;p134"/>
            <p:cNvSpPr/>
            <p:nvPr/>
          </p:nvSpPr>
          <p:spPr>
            <a:xfrm>
              <a:off x="2740037"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0" name="Google Shape;270;p134"/>
            <p:cNvSpPr/>
            <p:nvPr/>
          </p:nvSpPr>
          <p:spPr>
            <a:xfrm>
              <a:off x="3093943"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1" name="Google Shape;271;p134"/>
            <p:cNvSpPr/>
            <p:nvPr/>
          </p:nvSpPr>
          <p:spPr>
            <a:xfrm>
              <a:off x="3447849"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2" name="Google Shape;272;p134"/>
            <p:cNvSpPr/>
            <p:nvPr/>
          </p:nvSpPr>
          <p:spPr>
            <a:xfrm>
              <a:off x="3801755"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3" name="Google Shape;273;p134"/>
            <p:cNvSpPr/>
            <p:nvPr/>
          </p:nvSpPr>
          <p:spPr>
            <a:xfrm>
              <a:off x="415566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4" name="Google Shape;274;p134"/>
            <p:cNvSpPr/>
            <p:nvPr/>
          </p:nvSpPr>
          <p:spPr>
            <a:xfrm>
              <a:off x="4509567"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5" name="Google Shape;275;p134"/>
            <p:cNvSpPr/>
            <p:nvPr/>
          </p:nvSpPr>
          <p:spPr>
            <a:xfrm>
              <a:off x="4863473"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6" name="Google Shape;276;p134"/>
            <p:cNvSpPr/>
            <p:nvPr/>
          </p:nvSpPr>
          <p:spPr>
            <a:xfrm>
              <a:off x="5217379"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7" name="Google Shape;277;p134"/>
            <p:cNvSpPr/>
            <p:nvPr/>
          </p:nvSpPr>
          <p:spPr>
            <a:xfrm>
              <a:off x="5571285"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8" name="Google Shape;278;p134"/>
            <p:cNvSpPr/>
            <p:nvPr/>
          </p:nvSpPr>
          <p:spPr>
            <a:xfrm>
              <a:off x="592519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79" name="Google Shape;279;p134"/>
            <p:cNvSpPr/>
            <p:nvPr/>
          </p:nvSpPr>
          <p:spPr>
            <a:xfrm>
              <a:off x="6279097"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0" name="Google Shape;280;p134"/>
            <p:cNvSpPr/>
            <p:nvPr/>
          </p:nvSpPr>
          <p:spPr>
            <a:xfrm>
              <a:off x="6633003"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1" name="Google Shape;281;p134"/>
            <p:cNvSpPr/>
            <p:nvPr/>
          </p:nvSpPr>
          <p:spPr>
            <a:xfrm>
              <a:off x="6986909"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2" name="Google Shape;282;p134"/>
            <p:cNvSpPr/>
            <p:nvPr/>
          </p:nvSpPr>
          <p:spPr>
            <a:xfrm>
              <a:off x="7340815"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3" name="Google Shape;283;p134"/>
            <p:cNvSpPr/>
            <p:nvPr/>
          </p:nvSpPr>
          <p:spPr>
            <a:xfrm>
              <a:off x="769472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4" name="Google Shape;284;p134"/>
            <p:cNvSpPr/>
            <p:nvPr/>
          </p:nvSpPr>
          <p:spPr>
            <a:xfrm>
              <a:off x="8048627"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5" name="Google Shape;285;p134"/>
            <p:cNvSpPr/>
            <p:nvPr/>
          </p:nvSpPr>
          <p:spPr>
            <a:xfrm>
              <a:off x="8402533"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6" name="Google Shape;286;p134"/>
            <p:cNvSpPr/>
            <p:nvPr/>
          </p:nvSpPr>
          <p:spPr>
            <a:xfrm>
              <a:off x="8756439"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7" name="Google Shape;287;p134"/>
            <p:cNvSpPr/>
            <p:nvPr/>
          </p:nvSpPr>
          <p:spPr>
            <a:xfrm>
              <a:off x="9110345"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8" name="Google Shape;288;p134"/>
            <p:cNvSpPr/>
            <p:nvPr/>
          </p:nvSpPr>
          <p:spPr>
            <a:xfrm>
              <a:off x="946425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89" name="Google Shape;289;p134"/>
            <p:cNvSpPr/>
            <p:nvPr/>
          </p:nvSpPr>
          <p:spPr>
            <a:xfrm>
              <a:off x="9818157"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0" name="Google Shape;290;p134"/>
            <p:cNvSpPr/>
            <p:nvPr/>
          </p:nvSpPr>
          <p:spPr>
            <a:xfrm>
              <a:off x="10172063"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1" name="Google Shape;291;p134"/>
            <p:cNvSpPr/>
            <p:nvPr/>
          </p:nvSpPr>
          <p:spPr>
            <a:xfrm>
              <a:off x="10525969"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2" name="Google Shape;292;p134"/>
            <p:cNvSpPr/>
            <p:nvPr/>
          </p:nvSpPr>
          <p:spPr>
            <a:xfrm>
              <a:off x="10879862"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3" name="Google Shape;293;p134"/>
            <p:cNvSpPr/>
            <p:nvPr/>
          </p:nvSpPr>
          <p:spPr>
            <a:xfrm>
              <a:off x="-91211" y="317502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4" name="Google Shape;294;p134"/>
            <p:cNvSpPr/>
            <p:nvPr/>
          </p:nvSpPr>
          <p:spPr>
            <a:xfrm>
              <a:off x="262695"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5" name="Google Shape;295;p134"/>
            <p:cNvSpPr/>
            <p:nvPr/>
          </p:nvSpPr>
          <p:spPr>
            <a:xfrm>
              <a:off x="61660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6" name="Google Shape;296;p134"/>
            <p:cNvSpPr/>
            <p:nvPr/>
          </p:nvSpPr>
          <p:spPr>
            <a:xfrm>
              <a:off x="970507"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7" name="Google Shape;297;p134"/>
            <p:cNvSpPr/>
            <p:nvPr/>
          </p:nvSpPr>
          <p:spPr>
            <a:xfrm>
              <a:off x="1324413"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8" name="Google Shape;298;p134"/>
            <p:cNvSpPr/>
            <p:nvPr/>
          </p:nvSpPr>
          <p:spPr>
            <a:xfrm>
              <a:off x="1678319"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99" name="Google Shape;299;p134"/>
            <p:cNvSpPr/>
            <p:nvPr/>
          </p:nvSpPr>
          <p:spPr>
            <a:xfrm>
              <a:off x="2032225"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0" name="Google Shape;300;p134"/>
            <p:cNvSpPr/>
            <p:nvPr/>
          </p:nvSpPr>
          <p:spPr>
            <a:xfrm>
              <a:off x="238613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1" name="Google Shape;301;p134"/>
            <p:cNvSpPr/>
            <p:nvPr/>
          </p:nvSpPr>
          <p:spPr>
            <a:xfrm>
              <a:off x="2740037"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2" name="Google Shape;302;p134"/>
            <p:cNvSpPr/>
            <p:nvPr/>
          </p:nvSpPr>
          <p:spPr>
            <a:xfrm>
              <a:off x="3093943"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3" name="Google Shape;303;p134"/>
            <p:cNvSpPr/>
            <p:nvPr/>
          </p:nvSpPr>
          <p:spPr>
            <a:xfrm>
              <a:off x="3447849"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4" name="Google Shape;304;p134"/>
            <p:cNvSpPr/>
            <p:nvPr/>
          </p:nvSpPr>
          <p:spPr>
            <a:xfrm>
              <a:off x="3801755"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5" name="Google Shape;305;p134"/>
            <p:cNvSpPr/>
            <p:nvPr/>
          </p:nvSpPr>
          <p:spPr>
            <a:xfrm>
              <a:off x="415566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6" name="Google Shape;306;p134"/>
            <p:cNvSpPr/>
            <p:nvPr/>
          </p:nvSpPr>
          <p:spPr>
            <a:xfrm>
              <a:off x="4509567"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7" name="Google Shape;307;p134"/>
            <p:cNvSpPr/>
            <p:nvPr/>
          </p:nvSpPr>
          <p:spPr>
            <a:xfrm>
              <a:off x="4863473"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8" name="Google Shape;308;p134"/>
            <p:cNvSpPr/>
            <p:nvPr/>
          </p:nvSpPr>
          <p:spPr>
            <a:xfrm>
              <a:off x="5217379"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09" name="Google Shape;309;p134"/>
            <p:cNvSpPr/>
            <p:nvPr/>
          </p:nvSpPr>
          <p:spPr>
            <a:xfrm>
              <a:off x="5571285"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0" name="Google Shape;310;p134"/>
            <p:cNvSpPr/>
            <p:nvPr/>
          </p:nvSpPr>
          <p:spPr>
            <a:xfrm>
              <a:off x="592519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1" name="Google Shape;311;p134"/>
            <p:cNvSpPr/>
            <p:nvPr/>
          </p:nvSpPr>
          <p:spPr>
            <a:xfrm>
              <a:off x="6279097"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2" name="Google Shape;312;p134"/>
            <p:cNvSpPr/>
            <p:nvPr/>
          </p:nvSpPr>
          <p:spPr>
            <a:xfrm>
              <a:off x="6633003"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3" name="Google Shape;313;p134"/>
            <p:cNvSpPr/>
            <p:nvPr/>
          </p:nvSpPr>
          <p:spPr>
            <a:xfrm>
              <a:off x="6986909"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4" name="Google Shape;314;p134"/>
            <p:cNvSpPr/>
            <p:nvPr/>
          </p:nvSpPr>
          <p:spPr>
            <a:xfrm>
              <a:off x="7340815"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5" name="Google Shape;315;p134"/>
            <p:cNvSpPr/>
            <p:nvPr/>
          </p:nvSpPr>
          <p:spPr>
            <a:xfrm>
              <a:off x="769472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6" name="Google Shape;316;p134"/>
            <p:cNvSpPr/>
            <p:nvPr/>
          </p:nvSpPr>
          <p:spPr>
            <a:xfrm>
              <a:off x="8048627"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7" name="Google Shape;317;p134"/>
            <p:cNvSpPr/>
            <p:nvPr/>
          </p:nvSpPr>
          <p:spPr>
            <a:xfrm>
              <a:off x="8402533"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8" name="Google Shape;318;p134"/>
            <p:cNvSpPr/>
            <p:nvPr/>
          </p:nvSpPr>
          <p:spPr>
            <a:xfrm>
              <a:off x="8756439"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19" name="Google Shape;319;p134"/>
            <p:cNvSpPr/>
            <p:nvPr/>
          </p:nvSpPr>
          <p:spPr>
            <a:xfrm>
              <a:off x="9110345"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0" name="Google Shape;320;p134"/>
            <p:cNvSpPr/>
            <p:nvPr/>
          </p:nvSpPr>
          <p:spPr>
            <a:xfrm>
              <a:off x="946425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1" name="Google Shape;321;p134"/>
            <p:cNvSpPr/>
            <p:nvPr/>
          </p:nvSpPr>
          <p:spPr>
            <a:xfrm>
              <a:off x="9818157"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2" name="Google Shape;322;p134"/>
            <p:cNvSpPr/>
            <p:nvPr/>
          </p:nvSpPr>
          <p:spPr>
            <a:xfrm>
              <a:off x="10172063"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3" name="Google Shape;323;p134"/>
            <p:cNvSpPr/>
            <p:nvPr/>
          </p:nvSpPr>
          <p:spPr>
            <a:xfrm>
              <a:off x="10525969"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4" name="Google Shape;324;p134"/>
            <p:cNvSpPr/>
            <p:nvPr/>
          </p:nvSpPr>
          <p:spPr>
            <a:xfrm>
              <a:off x="10879862"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5" name="Google Shape;325;p134"/>
            <p:cNvSpPr/>
            <p:nvPr/>
          </p:nvSpPr>
          <p:spPr>
            <a:xfrm>
              <a:off x="-91211" y="3979100"/>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6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6" name="Google Shape;326;p134"/>
            <p:cNvSpPr/>
            <p:nvPr/>
          </p:nvSpPr>
          <p:spPr>
            <a:xfrm>
              <a:off x="262695"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7" name="Google Shape;327;p134"/>
            <p:cNvSpPr/>
            <p:nvPr/>
          </p:nvSpPr>
          <p:spPr>
            <a:xfrm>
              <a:off x="61660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8" name="Google Shape;328;p134"/>
            <p:cNvSpPr/>
            <p:nvPr/>
          </p:nvSpPr>
          <p:spPr>
            <a:xfrm>
              <a:off x="970507"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9" name="Google Shape;329;p134"/>
            <p:cNvSpPr/>
            <p:nvPr/>
          </p:nvSpPr>
          <p:spPr>
            <a:xfrm>
              <a:off x="1324413"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0" name="Google Shape;330;p134"/>
            <p:cNvSpPr/>
            <p:nvPr/>
          </p:nvSpPr>
          <p:spPr>
            <a:xfrm>
              <a:off x="1678319"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1" name="Google Shape;331;p134"/>
            <p:cNvSpPr/>
            <p:nvPr/>
          </p:nvSpPr>
          <p:spPr>
            <a:xfrm>
              <a:off x="2032225"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2" name="Google Shape;332;p134"/>
            <p:cNvSpPr/>
            <p:nvPr/>
          </p:nvSpPr>
          <p:spPr>
            <a:xfrm>
              <a:off x="238613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3" name="Google Shape;333;p134"/>
            <p:cNvSpPr/>
            <p:nvPr/>
          </p:nvSpPr>
          <p:spPr>
            <a:xfrm>
              <a:off x="2740037"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4" name="Google Shape;334;p134"/>
            <p:cNvSpPr/>
            <p:nvPr/>
          </p:nvSpPr>
          <p:spPr>
            <a:xfrm>
              <a:off x="3093943"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5" name="Google Shape;335;p134"/>
            <p:cNvSpPr/>
            <p:nvPr/>
          </p:nvSpPr>
          <p:spPr>
            <a:xfrm>
              <a:off x="3447849"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6" name="Google Shape;336;p134"/>
            <p:cNvSpPr/>
            <p:nvPr/>
          </p:nvSpPr>
          <p:spPr>
            <a:xfrm>
              <a:off x="3801755"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7" name="Google Shape;337;p134"/>
            <p:cNvSpPr/>
            <p:nvPr/>
          </p:nvSpPr>
          <p:spPr>
            <a:xfrm>
              <a:off x="415566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8" name="Google Shape;338;p134"/>
            <p:cNvSpPr/>
            <p:nvPr/>
          </p:nvSpPr>
          <p:spPr>
            <a:xfrm>
              <a:off x="4509567"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39" name="Google Shape;339;p134"/>
            <p:cNvSpPr/>
            <p:nvPr/>
          </p:nvSpPr>
          <p:spPr>
            <a:xfrm>
              <a:off x="4863473"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0" name="Google Shape;340;p134"/>
            <p:cNvSpPr/>
            <p:nvPr/>
          </p:nvSpPr>
          <p:spPr>
            <a:xfrm>
              <a:off x="5217379"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1" name="Google Shape;341;p134"/>
            <p:cNvSpPr/>
            <p:nvPr/>
          </p:nvSpPr>
          <p:spPr>
            <a:xfrm>
              <a:off x="5571285"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2" name="Google Shape;342;p134"/>
            <p:cNvSpPr/>
            <p:nvPr/>
          </p:nvSpPr>
          <p:spPr>
            <a:xfrm>
              <a:off x="592519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3" name="Google Shape;343;p134"/>
            <p:cNvSpPr/>
            <p:nvPr/>
          </p:nvSpPr>
          <p:spPr>
            <a:xfrm>
              <a:off x="6279097"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4" name="Google Shape;344;p134"/>
            <p:cNvSpPr/>
            <p:nvPr/>
          </p:nvSpPr>
          <p:spPr>
            <a:xfrm>
              <a:off x="6633003"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5" name="Google Shape;345;p134"/>
            <p:cNvSpPr/>
            <p:nvPr/>
          </p:nvSpPr>
          <p:spPr>
            <a:xfrm>
              <a:off x="6986909"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6" name="Google Shape;346;p134"/>
            <p:cNvSpPr/>
            <p:nvPr/>
          </p:nvSpPr>
          <p:spPr>
            <a:xfrm>
              <a:off x="7340815"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7" name="Google Shape;347;p134"/>
            <p:cNvSpPr/>
            <p:nvPr/>
          </p:nvSpPr>
          <p:spPr>
            <a:xfrm>
              <a:off x="769472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8" name="Google Shape;348;p134"/>
            <p:cNvSpPr/>
            <p:nvPr/>
          </p:nvSpPr>
          <p:spPr>
            <a:xfrm>
              <a:off x="8048627"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49" name="Google Shape;349;p134"/>
            <p:cNvSpPr/>
            <p:nvPr/>
          </p:nvSpPr>
          <p:spPr>
            <a:xfrm>
              <a:off x="8402533"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0" name="Google Shape;350;p134"/>
            <p:cNvSpPr/>
            <p:nvPr/>
          </p:nvSpPr>
          <p:spPr>
            <a:xfrm>
              <a:off x="8756439"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1" name="Google Shape;351;p134"/>
            <p:cNvSpPr/>
            <p:nvPr/>
          </p:nvSpPr>
          <p:spPr>
            <a:xfrm>
              <a:off x="9110345"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2" name="Google Shape;352;p134"/>
            <p:cNvSpPr/>
            <p:nvPr/>
          </p:nvSpPr>
          <p:spPr>
            <a:xfrm>
              <a:off x="946425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3" name="Google Shape;353;p134"/>
            <p:cNvSpPr/>
            <p:nvPr/>
          </p:nvSpPr>
          <p:spPr>
            <a:xfrm>
              <a:off x="9818157"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4" name="Google Shape;354;p134"/>
            <p:cNvSpPr/>
            <p:nvPr/>
          </p:nvSpPr>
          <p:spPr>
            <a:xfrm>
              <a:off x="10172063"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5" name="Google Shape;355;p134"/>
            <p:cNvSpPr/>
            <p:nvPr/>
          </p:nvSpPr>
          <p:spPr>
            <a:xfrm>
              <a:off x="10525969"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6" name="Google Shape;356;p134"/>
            <p:cNvSpPr/>
            <p:nvPr/>
          </p:nvSpPr>
          <p:spPr>
            <a:xfrm>
              <a:off x="10879862"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7" name="Google Shape;357;p134"/>
            <p:cNvSpPr/>
            <p:nvPr/>
          </p:nvSpPr>
          <p:spPr>
            <a:xfrm>
              <a:off x="-91211" y="4783175"/>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8" name="Google Shape;358;p134"/>
            <p:cNvSpPr/>
            <p:nvPr/>
          </p:nvSpPr>
          <p:spPr>
            <a:xfrm>
              <a:off x="262695"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9" name="Google Shape;359;p134"/>
            <p:cNvSpPr/>
            <p:nvPr/>
          </p:nvSpPr>
          <p:spPr>
            <a:xfrm>
              <a:off x="61660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0" name="Google Shape;360;p134"/>
            <p:cNvSpPr/>
            <p:nvPr/>
          </p:nvSpPr>
          <p:spPr>
            <a:xfrm>
              <a:off x="970507"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1" name="Google Shape;361;p134"/>
            <p:cNvSpPr/>
            <p:nvPr/>
          </p:nvSpPr>
          <p:spPr>
            <a:xfrm>
              <a:off x="1324413"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2" name="Google Shape;362;p134"/>
            <p:cNvSpPr/>
            <p:nvPr/>
          </p:nvSpPr>
          <p:spPr>
            <a:xfrm>
              <a:off x="1678319"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3" name="Google Shape;363;p134"/>
            <p:cNvSpPr/>
            <p:nvPr/>
          </p:nvSpPr>
          <p:spPr>
            <a:xfrm>
              <a:off x="2032225"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4" name="Google Shape;364;p134"/>
            <p:cNvSpPr/>
            <p:nvPr/>
          </p:nvSpPr>
          <p:spPr>
            <a:xfrm>
              <a:off x="238613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5" name="Google Shape;365;p134"/>
            <p:cNvSpPr/>
            <p:nvPr/>
          </p:nvSpPr>
          <p:spPr>
            <a:xfrm>
              <a:off x="2740037"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6" name="Google Shape;366;p134"/>
            <p:cNvSpPr/>
            <p:nvPr/>
          </p:nvSpPr>
          <p:spPr>
            <a:xfrm>
              <a:off x="3093943"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7" name="Google Shape;367;p134"/>
            <p:cNvSpPr/>
            <p:nvPr/>
          </p:nvSpPr>
          <p:spPr>
            <a:xfrm>
              <a:off x="3447849"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8" name="Google Shape;368;p134"/>
            <p:cNvSpPr/>
            <p:nvPr/>
          </p:nvSpPr>
          <p:spPr>
            <a:xfrm>
              <a:off x="3801755"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9" name="Google Shape;369;p134"/>
            <p:cNvSpPr/>
            <p:nvPr/>
          </p:nvSpPr>
          <p:spPr>
            <a:xfrm>
              <a:off x="415566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0" name="Google Shape;370;p134"/>
            <p:cNvSpPr/>
            <p:nvPr/>
          </p:nvSpPr>
          <p:spPr>
            <a:xfrm>
              <a:off x="4509567"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1" name="Google Shape;371;p134"/>
            <p:cNvSpPr/>
            <p:nvPr/>
          </p:nvSpPr>
          <p:spPr>
            <a:xfrm>
              <a:off x="4863473"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2" name="Google Shape;372;p134"/>
            <p:cNvSpPr/>
            <p:nvPr/>
          </p:nvSpPr>
          <p:spPr>
            <a:xfrm>
              <a:off x="5217379"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3" name="Google Shape;373;p134"/>
            <p:cNvSpPr/>
            <p:nvPr/>
          </p:nvSpPr>
          <p:spPr>
            <a:xfrm>
              <a:off x="5571285"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4" name="Google Shape;374;p134"/>
            <p:cNvSpPr/>
            <p:nvPr/>
          </p:nvSpPr>
          <p:spPr>
            <a:xfrm>
              <a:off x="592519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5" name="Google Shape;375;p134"/>
            <p:cNvSpPr/>
            <p:nvPr/>
          </p:nvSpPr>
          <p:spPr>
            <a:xfrm>
              <a:off x="6279097"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6" name="Google Shape;376;p134"/>
            <p:cNvSpPr/>
            <p:nvPr/>
          </p:nvSpPr>
          <p:spPr>
            <a:xfrm>
              <a:off x="6633003"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7" name="Google Shape;377;p134"/>
            <p:cNvSpPr/>
            <p:nvPr/>
          </p:nvSpPr>
          <p:spPr>
            <a:xfrm>
              <a:off x="6986909"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8" name="Google Shape;378;p134"/>
            <p:cNvSpPr/>
            <p:nvPr/>
          </p:nvSpPr>
          <p:spPr>
            <a:xfrm>
              <a:off x="7340815"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79" name="Google Shape;379;p134"/>
            <p:cNvSpPr/>
            <p:nvPr/>
          </p:nvSpPr>
          <p:spPr>
            <a:xfrm>
              <a:off x="769472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0" name="Google Shape;380;p134"/>
            <p:cNvSpPr/>
            <p:nvPr/>
          </p:nvSpPr>
          <p:spPr>
            <a:xfrm>
              <a:off x="8048627"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1" name="Google Shape;381;p134"/>
            <p:cNvSpPr/>
            <p:nvPr/>
          </p:nvSpPr>
          <p:spPr>
            <a:xfrm>
              <a:off x="8402533"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2" name="Google Shape;382;p134"/>
            <p:cNvSpPr/>
            <p:nvPr/>
          </p:nvSpPr>
          <p:spPr>
            <a:xfrm>
              <a:off x="8756439"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3" name="Google Shape;383;p134"/>
            <p:cNvSpPr/>
            <p:nvPr/>
          </p:nvSpPr>
          <p:spPr>
            <a:xfrm>
              <a:off x="9110345"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4" name="Google Shape;384;p134"/>
            <p:cNvSpPr/>
            <p:nvPr/>
          </p:nvSpPr>
          <p:spPr>
            <a:xfrm>
              <a:off x="946425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5" name="Google Shape;385;p134"/>
            <p:cNvSpPr/>
            <p:nvPr/>
          </p:nvSpPr>
          <p:spPr>
            <a:xfrm>
              <a:off x="9818157"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6" name="Google Shape;386;p134"/>
            <p:cNvSpPr/>
            <p:nvPr/>
          </p:nvSpPr>
          <p:spPr>
            <a:xfrm>
              <a:off x="10172063"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7" name="Google Shape;387;p134"/>
            <p:cNvSpPr/>
            <p:nvPr/>
          </p:nvSpPr>
          <p:spPr>
            <a:xfrm>
              <a:off x="10525969"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8" name="Google Shape;388;p134"/>
            <p:cNvSpPr/>
            <p:nvPr/>
          </p:nvSpPr>
          <p:spPr>
            <a:xfrm>
              <a:off x="10879862"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89" name="Google Shape;389;p134"/>
            <p:cNvSpPr/>
            <p:nvPr/>
          </p:nvSpPr>
          <p:spPr>
            <a:xfrm>
              <a:off x="-91211" y="5587248"/>
              <a:ext cx="184150" cy="619125"/>
            </a:xfrm>
            <a:custGeom>
              <a:rect b="b" l="l" r="r" t="t"/>
              <a:pathLst>
                <a:path extrusionOk="0" h="390" w="116">
                  <a:moveTo>
                    <a:pt x="91" y="261"/>
                  </a:moveTo>
                  <a:lnTo>
                    <a:pt x="25" y="261"/>
                  </a:lnTo>
                  <a:lnTo>
                    <a:pt x="0" y="0"/>
                  </a:lnTo>
                  <a:lnTo>
                    <a:pt x="116" y="0"/>
                  </a:lnTo>
                  <a:lnTo>
                    <a:pt x="91" y="261"/>
                  </a:lnTo>
                  <a:close/>
                  <a:moveTo>
                    <a:pt x="11" y="390"/>
                  </a:moveTo>
                  <a:lnTo>
                    <a:pt x="11" y="302"/>
                  </a:lnTo>
                  <a:lnTo>
                    <a:pt x="105" y="302"/>
                  </a:lnTo>
                  <a:lnTo>
                    <a:pt x="105" y="390"/>
                  </a:lnTo>
                  <a:lnTo>
                    <a:pt x="11" y="390"/>
                  </a:lnTo>
                  <a:close/>
                </a:path>
              </a:pathLst>
            </a:custGeom>
            <a:solidFill>
              <a:srgbClr val="98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0" name="Google Shape;390;p134"/>
            <p:cNvSpPr/>
            <p:nvPr/>
          </p:nvSpPr>
          <p:spPr>
            <a:xfrm>
              <a:off x="9912350" y="127000"/>
              <a:ext cx="400050" cy="42783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grpSp>
          <p:nvGrpSpPr>
            <p:cNvPr id="391" name="Google Shape;391;p134"/>
            <p:cNvGrpSpPr/>
            <p:nvPr/>
          </p:nvGrpSpPr>
          <p:grpSpPr>
            <a:xfrm>
              <a:off x="-664463" y="1060450"/>
              <a:ext cx="2884436" cy="4051302"/>
              <a:chOff x="-831850" y="581026"/>
              <a:chExt cx="3567113" cy="5010150"/>
            </a:xfrm>
          </p:grpSpPr>
          <p:sp>
            <p:nvSpPr>
              <p:cNvPr id="392" name="Google Shape;392;p134"/>
              <p:cNvSpPr/>
              <p:nvPr/>
            </p:nvSpPr>
            <p:spPr>
              <a:xfrm>
                <a:off x="-831850" y="2471738"/>
                <a:ext cx="3567113" cy="3119438"/>
              </a:xfrm>
              <a:custGeom>
                <a:rect b="b" l="l" r="r" t="t"/>
                <a:pathLst>
                  <a:path extrusionOk="0" h="406" w="464">
                    <a:moveTo>
                      <a:pt x="434" y="406"/>
                    </a:moveTo>
                    <a:cubicBezTo>
                      <a:pt x="30" y="406"/>
                      <a:pt x="30" y="406"/>
                      <a:pt x="30" y="406"/>
                    </a:cubicBezTo>
                    <a:cubicBezTo>
                      <a:pt x="13" y="406"/>
                      <a:pt x="0" y="393"/>
                      <a:pt x="0" y="376"/>
                    </a:cubicBezTo>
                    <a:cubicBezTo>
                      <a:pt x="0" y="30"/>
                      <a:pt x="0" y="30"/>
                      <a:pt x="0" y="30"/>
                    </a:cubicBezTo>
                    <a:cubicBezTo>
                      <a:pt x="0" y="14"/>
                      <a:pt x="13" y="0"/>
                      <a:pt x="30" y="0"/>
                    </a:cubicBezTo>
                    <a:cubicBezTo>
                      <a:pt x="434" y="0"/>
                      <a:pt x="434" y="0"/>
                      <a:pt x="434" y="0"/>
                    </a:cubicBezTo>
                    <a:cubicBezTo>
                      <a:pt x="450" y="0"/>
                      <a:pt x="464" y="14"/>
                      <a:pt x="464" y="30"/>
                    </a:cubicBezTo>
                    <a:cubicBezTo>
                      <a:pt x="464" y="376"/>
                      <a:pt x="464" y="376"/>
                      <a:pt x="464" y="376"/>
                    </a:cubicBezTo>
                    <a:cubicBezTo>
                      <a:pt x="464" y="393"/>
                      <a:pt x="450" y="406"/>
                      <a:pt x="434" y="406"/>
                    </a:cubicBezTo>
                    <a:close/>
                  </a:path>
                </a:pathLst>
              </a:custGeom>
              <a:noFill/>
              <a:ln cap="flat" cmpd="sng" w="184150">
                <a:solidFill>
                  <a:srgbClr val="C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3" name="Google Shape;393;p134"/>
              <p:cNvSpPr/>
              <p:nvPr/>
            </p:nvSpPr>
            <p:spPr>
              <a:xfrm>
                <a:off x="490538" y="3262313"/>
                <a:ext cx="914400" cy="1590675"/>
              </a:xfrm>
              <a:custGeom>
                <a:rect b="b" l="l" r="r" t="t"/>
                <a:pathLst>
                  <a:path extrusionOk="0" h="207" w="119">
                    <a:moveTo>
                      <a:pt x="119" y="60"/>
                    </a:moveTo>
                    <a:cubicBezTo>
                      <a:pt x="119" y="27"/>
                      <a:pt x="93" y="0"/>
                      <a:pt x="60" y="0"/>
                    </a:cubicBezTo>
                    <a:cubicBezTo>
                      <a:pt x="27" y="0"/>
                      <a:pt x="0" y="27"/>
                      <a:pt x="0" y="60"/>
                    </a:cubicBezTo>
                    <a:cubicBezTo>
                      <a:pt x="0" y="82"/>
                      <a:pt x="12" y="102"/>
                      <a:pt x="30" y="112"/>
                    </a:cubicBezTo>
                    <a:cubicBezTo>
                      <a:pt x="11" y="207"/>
                      <a:pt x="11" y="207"/>
                      <a:pt x="11" y="207"/>
                    </a:cubicBezTo>
                    <a:cubicBezTo>
                      <a:pt x="108" y="207"/>
                      <a:pt x="108" y="207"/>
                      <a:pt x="108" y="207"/>
                    </a:cubicBezTo>
                    <a:cubicBezTo>
                      <a:pt x="89" y="112"/>
                      <a:pt x="89" y="112"/>
                      <a:pt x="89" y="112"/>
                    </a:cubicBezTo>
                    <a:cubicBezTo>
                      <a:pt x="107" y="102"/>
                      <a:pt x="119" y="82"/>
                      <a:pt x="119" y="60"/>
                    </a:cubicBezTo>
                    <a:close/>
                  </a:path>
                </a:pathLst>
              </a:custGeom>
              <a:solidFill>
                <a:srgbClr val="920000"/>
              </a:solidFill>
              <a:ln cap="flat" cmpd="sng" w="184150">
                <a:solidFill>
                  <a:srgbClr val="C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4" name="Google Shape;394;p134"/>
              <p:cNvSpPr/>
              <p:nvPr/>
            </p:nvSpPr>
            <p:spPr>
              <a:xfrm>
                <a:off x="-239713" y="581026"/>
                <a:ext cx="2382838" cy="1958975"/>
              </a:xfrm>
              <a:custGeom>
                <a:rect b="b" l="l" r="r" t="t"/>
                <a:pathLst>
                  <a:path extrusionOk="0" h="255" w="310">
                    <a:moveTo>
                      <a:pt x="0" y="253"/>
                    </a:moveTo>
                    <a:cubicBezTo>
                      <a:pt x="0" y="155"/>
                      <a:pt x="0" y="155"/>
                      <a:pt x="0" y="155"/>
                    </a:cubicBezTo>
                    <a:cubicBezTo>
                      <a:pt x="0" y="69"/>
                      <a:pt x="69" y="0"/>
                      <a:pt x="155" y="0"/>
                    </a:cubicBezTo>
                    <a:cubicBezTo>
                      <a:pt x="240" y="0"/>
                      <a:pt x="310" y="69"/>
                      <a:pt x="310" y="155"/>
                    </a:cubicBezTo>
                    <a:cubicBezTo>
                      <a:pt x="310" y="255"/>
                      <a:pt x="310" y="255"/>
                      <a:pt x="310" y="255"/>
                    </a:cubicBezTo>
                  </a:path>
                </a:pathLst>
              </a:custGeom>
              <a:noFill/>
              <a:ln cap="flat" cmpd="sng" w="184150">
                <a:solidFill>
                  <a:srgbClr val="C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grpSp>
        <p:sp>
          <p:nvSpPr>
            <p:cNvPr id="395" name="Google Shape;395;p134"/>
            <p:cNvSpPr/>
            <p:nvPr/>
          </p:nvSpPr>
          <p:spPr>
            <a:xfrm>
              <a:off x="-1327308" y="-152400"/>
              <a:ext cx="1325690" cy="6527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6" name="Google Shape;396;p134"/>
            <p:cNvSpPr/>
            <p:nvPr/>
          </p:nvSpPr>
          <p:spPr>
            <a:xfrm>
              <a:off x="10973671" y="-152400"/>
              <a:ext cx="1325690" cy="6527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7" name="Google Shape;397;p134"/>
            <p:cNvSpPr/>
            <p:nvPr/>
          </p:nvSpPr>
          <p:spPr>
            <a:xfrm rot="-5400000">
              <a:off x="5129275" y="-5934192"/>
              <a:ext cx="405411" cy="114640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8" name="Google Shape;398;p134"/>
            <p:cNvSpPr/>
            <p:nvPr/>
          </p:nvSpPr>
          <p:spPr>
            <a:xfrm rot="-5400000">
              <a:off x="5129270" y="643723"/>
              <a:ext cx="405411" cy="114640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grpSp>
      <p:sp>
        <p:nvSpPr>
          <p:cNvPr id="399" name="Google Shape;399;p134"/>
          <p:cNvSpPr txBox="1"/>
          <p:nvPr>
            <p:ph type="title"/>
          </p:nvPr>
        </p:nvSpPr>
        <p:spPr>
          <a:xfrm>
            <a:off x="2385060" y="3139441"/>
            <a:ext cx="6217920" cy="49244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134"/>
          <p:cNvSpPr txBox="1"/>
          <p:nvPr>
            <p:ph idx="1" type="body"/>
          </p:nvPr>
        </p:nvSpPr>
        <p:spPr>
          <a:xfrm>
            <a:off x="2385060" y="3634741"/>
            <a:ext cx="6217920" cy="4378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4000"/>
              <a:buFont typeface="Trebuchet MS"/>
              <a:buNone/>
              <a:defRPr b="0" sz="2000">
                <a:solidFill>
                  <a:schemeClr val="lt1"/>
                </a:solidFill>
                <a:latin typeface="Trebuchet MS"/>
                <a:ea typeface="Trebuchet MS"/>
                <a:cs typeface="Trebuchet MS"/>
                <a:sym typeface="Trebuchet MS"/>
              </a:defRPr>
            </a:lvl1pPr>
            <a:lvl2pPr indent="-228600" lvl="1" marL="9144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750"/>
              </a:spcBef>
              <a:spcAft>
                <a:spcPts val="0"/>
              </a:spcAft>
              <a:buSzPts val="4667"/>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750"/>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467"/>
              </a:spcBef>
              <a:spcAft>
                <a:spcPts val="0"/>
              </a:spcAft>
              <a:buClr>
                <a:schemeClr val="lt2"/>
              </a:buClr>
              <a:buSzPts val="4667"/>
              <a:buFont typeface="Trebuchet MS"/>
              <a:buNone/>
              <a:defRPr sz="2300">
                <a:solidFill>
                  <a:schemeClr val="lt2"/>
                </a:solidFill>
                <a:latin typeface="Trebuchet MS"/>
                <a:ea typeface="Trebuchet MS"/>
                <a:cs typeface="Trebuchet MS"/>
                <a:sym typeface="Trebuchet MS"/>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401" name="Shape 401"/>
        <p:cNvGrpSpPr/>
        <p:nvPr/>
      </p:nvGrpSpPr>
      <p:grpSpPr>
        <a:xfrm>
          <a:off x="0" y="0"/>
          <a:ext cx="0" cy="0"/>
          <a:chOff x="0" y="0"/>
          <a:chExt cx="0" cy="0"/>
        </a:xfrm>
      </p:grpSpPr>
      <p:sp>
        <p:nvSpPr>
          <p:cNvPr id="402" name="Google Shape;402;p135"/>
          <p:cNvSpPr/>
          <p:nvPr/>
        </p:nvSpPr>
        <p:spPr>
          <a:xfrm>
            <a:off x="8216605" y="4768303"/>
            <a:ext cx="838790" cy="264442"/>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03" name="Shape 403"/>
        <p:cNvGrpSpPr/>
        <p:nvPr/>
      </p:nvGrpSpPr>
      <p:grpSpPr>
        <a:xfrm>
          <a:off x="0" y="0"/>
          <a:ext cx="0" cy="0"/>
          <a:chOff x="0" y="0"/>
          <a:chExt cx="0" cy="0"/>
        </a:xfrm>
      </p:grpSpPr>
      <p:sp>
        <p:nvSpPr>
          <p:cNvPr id="404" name="Google Shape;404;p136"/>
          <p:cNvSpPr/>
          <p:nvPr/>
        </p:nvSpPr>
        <p:spPr>
          <a:xfrm>
            <a:off x="0" y="0"/>
            <a:ext cx="9144001" cy="514350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Placeholder" type="titleOnly">
  <p:cSld name="TITLE_ONLY">
    <p:spTree>
      <p:nvGrpSpPr>
        <p:cNvPr id="405" name="Shape 405"/>
        <p:cNvGrpSpPr/>
        <p:nvPr/>
      </p:nvGrpSpPr>
      <p:grpSpPr>
        <a:xfrm>
          <a:off x="0" y="0"/>
          <a:ext cx="0" cy="0"/>
          <a:chOff x="0" y="0"/>
          <a:chExt cx="0" cy="0"/>
        </a:xfrm>
      </p:grpSpPr>
      <p:sp>
        <p:nvSpPr>
          <p:cNvPr id="406" name="Google Shape;406;p137"/>
          <p:cNvSpPr/>
          <p:nvPr/>
        </p:nvSpPr>
        <p:spPr>
          <a:xfrm>
            <a:off x="0" y="0"/>
            <a:ext cx="9144001" cy="5143500"/>
          </a:xfrm>
          <a:prstGeom prst="rect">
            <a:avLst/>
          </a:prstGeom>
          <a:solidFill>
            <a:schemeClr val="lt1"/>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407" name="Google Shape;407;p137"/>
          <p:cNvSpPr txBox="1"/>
          <p:nvPr>
            <p:ph type="title"/>
          </p:nvPr>
        </p:nvSpPr>
        <p:spPr>
          <a:xfrm>
            <a:off x="415290" y="4307895"/>
            <a:ext cx="8313421" cy="44627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08" name="Shape 408"/>
        <p:cNvGrpSpPr/>
        <p:nvPr/>
      </p:nvGrpSpPr>
      <p:grpSpPr>
        <a:xfrm>
          <a:off x="0" y="0"/>
          <a:ext cx="0" cy="0"/>
          <a:chOff x="0" y="0"/>
          <a:chExt cx="0" cy="0"/>
        </a:xfrm>
      </p:grpSpPr>
      <p:pic>
        <p:nvPicPr>
          <p:cNvPr descr="A close up of an object&#10;&#10;Description automatically generated" id="409" name="Google Shape;409;p138"/>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p:cSld name="Title-only">
    <p:spTree>
      <p:nvGrpSpPr>
        <p:cNvPr id="410" name="Shape 410"/>
        <p:cNvGrpSpPr/>
        <p:nvPr/>
      </p:nvGrpSpPr>
      <p:grpSpPr>
        <a:xfrm>
          <a:off x="0" y="0"/>
          <a:ext cx="0" cy="0"/>
          <a:chOff x="0" y="0"/>
          <a:chExt cx="0" cy="0"/>
        </a:xfrm>
      </p:grpSpPr>
      <p:cxnSp>
        <p:nvCxnSpPr>
          <p:cNvPr id="411" name="Google Shape;411;p139"/>
          <p:cNvCxnSpPr/>
          <p:nvPr/>
        </p:nvCxnSpPr>
        <p:spPr>
          <a:xfrm flipH="1" rot="10800000">
            <a:off x="216602" y="922428"/>
            <a:ext cx="8720621" cy="1"/>
          </a:xfrm>
          <a:prstGeom prst="straightConnector1">
            <a:avLst/>
          </a:prstGeom>
          <a:noFill/>
          <a:ln cap="flat" cmpd="sng" w="9525">
            <a:solidFill>
              <a:srgbClr val="B5BDC9"/>
            </a:solidFill>
            <a:prstDash val="solid"/>
            <a:round/>
            <a:headEnd len="sm" w="sm" type="none"/>
            <a:tailEnd len="sm" w="sm" type="none"/>
          </a:ln>
        </p:spPr>
      </p:cxnSp>
      <p:sp>
        <p:nvSpPr>
          <p:cNvPr id="412" name="Google Shape;412;p139"/>
          <p:cNvSpPr txBox="1"/>
          <p:nvPr>
            <p:ph type="title"/>
          </p:nvPr>
        </p:nvSpPr>
        <p:spPr>
          <a:xfrm>
            <a:off x="216601" y="155944"/>
            <a:ext cx="8281997" cy="7355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139"/>
          <p:cNvSpPr txBox="1"/>
          <p:nvPr>
            <p:ph idx="11" type="ftr"/>
          </p:nvPr>
        </p:nvSpPr>
        <p:spPr>
          <a:xfrm>
            <a:off x="216601" y="4820706"/>
            <a:ext cx="30861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D8A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9pPr>
          </a:lstStyle>
          <a:p/>
        </p:txBody>
      </p:sp>
      <p:pic>
        <p:nvPicPr>
          <p:cNvPr id="414" name="Google Shape;414;p139"/>
          <p:cNvPicPr preferRelativeResize="0"/>
          <p:nvPr/>
        </p:nvPicPr>
        <p:blipFill rotWithShape="1">
          <a:blip r:embed="rId2">
            <a:alphaModFix/>
          </a:blip>
          <a:srcRect b="0" l="0" r="0" t="0"/>
          <a:stretch/>
        </p:blipFill>
        <p:spPr>
          <a:xfrm>
            <a:off x="8567189" y="254136"/>
            <a:ext cx="334406" cy="33440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p:cSld name="Basic Slide">
    <p:spTree>
      <p:nvGrpSpPr>
        <p:cNvPr id="415" name="Shape 415"/>
        <p:cNvGrpSpPr/>
        <p:nvPr/>
      </p:nvGrpSpPr>
      <p:grpSpPr>
        <a:xfrm>
          <a:off x="0" y="0"/>
          <a:ext cx="0" cy="0"/>
          <a:chOff x="0" y="0"/>
          <a:chExt cx="0" cy="0"/>
        </a:xfrm>
      </p:grpSpPr>
      <p:sp>
        <p:nvSpPr>
          <p:cNvPr id="416" name="Google Shape;416;p140"/>
          <p:cNvSpPr txBox="1"/>
          <p:nvPr>
            <p:ph type="title"/>
          </p:nvPr>
        </p:nvSpPr>
        <p:spPr>
          <a:xfrm>
            <a:off x="216602" y="155944"/>
            <a:ext cx="8282025" cy="735525"/>
          </a:xfrm>
          <a:prstGeom prst="rect">
            <a:avLst/>
          </a:prstGeom>
          <a:noFill/>
          <a:ln>
            <a:noFill/>
          </a:ln>
        </p:spPr>
        <p:txBody>
          <a:bodyPr anchorCtr="0" anchor="ctr" bIns="121900" lIns="121900" spcFirstLastPara="1" rIns="121900" wrap="square" tIns="121900">
            <a:noAutofit/>
          </a:bodyPr>
          <a:lstStyle>
            <a:lvl1pPr lvl="0" marR="0" algn="l">
              <a:lnSpc>
                <a:spcPct val="90000"/>
              </a:lnSpc>
              <a:spcBef>
                <a:spcPts val="0"/>
              </a:spcBef>
              <a:spcAft>
                <a:spcPts val="0"/>
              </a:spcAft>
              <a:buClr>
                <a:schemeClr val="dk1"/>
              </a:buClr>
              <a:buSzPts val="2700"/>
              <a:buFont typeface="Arial"/>
              <a:buNone/>
              <a:defRPr b="1" i="0" sz="20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rgbClr val="73B900"/>
              </a:buClr>
              <a:buSzPts val="1900"/>
              <a:buFont typeface="Arial"/>
              <a:buNone/>
              <a:defRPr sz="1800"/>
            </a:lvl2pPr>
            <a:lvl3pPr lvl="2" algn="l">
              <a:lnSpc>
                <a:spcPct val="100000"/>
              </a:lnSpc>
              <a:spcBef>
                <a:spcPts val="0"/>
              </a:spcBef>
              <a:spcAft>
                <a:spcPts val="0"/>
              </a:spcAft>
              <a:buClr>
                <a:srgbClr val="73B900"/>
              </a:buClr>
              <a:buSzPts val="1900"/>
              <a:buFont typeface="Arial"/>
              <a:buNone/>
              <a:defRPr sz="1800"/>
            </a:lvl3pPr>
            <a:lvl4pPr lvl="3" algn="l">
              <a:lnSpc>
                <a:spcPct val="100000"/>
              </a:lnSpc>
              <a:spcBef>
                <a:spcPts val="0"/>
              </a:spcBef>
              <a:spcAft>
                <a:spcPts val="0"/>
              </a:spcAft>
              <a:buClr>
                <a:srgbClr val="73B900"/>
              </a:buClr>
              <a:buSzPts val="1900"/>
              <a:buFont typeface="Arial"/>
              <a:buNone/>
              <a:defRPr sz="1800"/>
            </a:lvl4pPr>
            <a:lvl5pPr lvl="4" algn="l">
              <a:lnSpc>
                <a:spcPct val="100000"/>
              </a:lnSpc>
              <a:spcBef>
                <a:spcPts val="0"/>
              </a:spcBef>
              <a:spcAft>
                <a:spcPts val="0"/>
              </a:spcAft>
              <a:buClr>
                <a:srgbClr val="73B900"/>
              </a:buClr>
              <a:buSzPts val="1900"/>
              <a:buFont typeface="Arial"/>
              <a:buNone/>
              <a:defRPr sz="1800"/>
            </a:lvl5pPr>
            <a:lvl6pPr lvl="5" algn="l">
              <a:lnSpc>
                <a:spcPct val="100000"/>
              </a:lnSpc>
              <a:spcBef>
                <a:spcPts val="0"/>
              </a:spcBef>
              <a:spcAft>
                <a:spcPts val="0"/>
              </a:spcAft>
              <a:buClr>
                <a:srgbClr val="73B900"/>
              </a:buClr>
              <a:buSzPts val="1900"/>
              <a:buFont typeface="Arial"/>
              <a:buNone/>
              <a:defRPr sz="1800"/>
            </a:lvl6pPr>
            <a:lvl7pPr lvl="6" algn="l">
              <a:lnSpc>
                <a:spcPct val="100000"/>
              </a:lnSpc>
              <a:spcBef>
                <a:spcPts val="0"/>
              </a:spcBef>
              <a:spcAft>
                <a:spcPts val="0"/>
              </a:spcAft>
              <a:buClr>
                <a:srgbClr val="73B900"/>
              </a:buClr>
              <a:buSzPts val="1900"/>
              <a:buFont typeface="Arial"/>
              <a:buNone/>
              <a:defRPr sz="1800"/>
            </a:lvl7pPr>
            <a:lvl8pPr lvl="7" algn="l">
              <a:lnSpc>
                <a:spcPct val="100000"/>
              </a:lnSpc>
              <a:spcBef>
                <a:spcPts val="0"/>
              </a:spcBef>
              <a:spcAft>
                <a:spcPts val="0"/>
              </a:spcAft>
              <a:buClr>
                <a:srgbClr val="73B900"/>
              </a:buClr>
              <a:buSzPts val="1900"/>
              <a:buFont typeface="Arial"/>
              <a:buNone/>
              <a:defRPr sz="1800"/>
            </a:lvl8pPr>
            <a:lvl9pPr lvl="8" algn="l">
              <a:lnSpc>
                <a:spcPct val="100000"/>
              </a:lnSpc>
              <a:spcBef>
                <a:spcPts val="0"/>
              </a:spcBef>
              <a:spcAft>
                <a:spcPts val="0"/>
              </a:spcAft>
              <a:buClr>
                <a:srgbClr val="73B900"/>
              </a:buClr>
              <a:buSzPts val="1900"/>
              <a:buFont typeface="Arial"/>
              <a:buNone/>
              <a:defRPr sz="1800"/>
            </a:lvl9pPr>
          </a:lstStyle>
          <a:p/>
        </p:txBody>
      </p:sp>
      <p:sp>
        <p:nvSpPr>
          <p:cNvPr id="417" name="Google Shape;417;p140"/>
          <p:cNvSpPr txBox="1"/>
          <p:nvPr>
            <p:ph idx="1" type="body"/>
          </p:nvPr>
        </p:nvSpPr>
        <p:spPr>
          <a:xfrm>
            <a:off x="216602" y="1092300"/>
            <a:ext cx="7434225" cy="3093300"/>
          </a:xfrm>
          <a:prstGeom prst="rect">
            <a:avLst/>
          </a:prstGeom>
          <a:noFill/>
          <a:ln>
            <a:noFill/>
          </a:ln>
        </p:spPr>
        <p:txBody>
          <a:bodyPr anchorCtr="0" anchor="t" bIns="121900" lIns="121900" spcFirstLastPara="1" rIns="121900" wrap="square" tIns="121900">
            <a:noAutofit/>
          </a:bodyPr>
          <a:lstStyle>
            <a:lvl1pPr indent="-400050" lvl="0" marL="457200" marR="0" algn="l">
              <a:lnSpc>
                <a:spcPct val="90000"/>
              </a:lnSpc>
              <a:spcBef>
                <a:spcPts val="1500"/>
              </a:spcBef>
              <a:spcAft>
                <a:spcPts val="0"/>
              </a:spcAft>
              <a:buClr>
                <a:schemeClr val="dk1"/>
              </a:buClr>
              <a:buSzPts val="2700"/>
              <a:buFont typeface="Arial"/>
              <a:buChar char="•"/>
              <a:defRPr b="0" i="0" sz="2000" u="none" cap="none" strike="noStrike">
                <a:solidFill>
                  <a:schemeClr val="dk1"/>
                </a:solidFill>
                <a:latin typeface="Arial"/>
                <a:ea typeface="Arial"/>
                <a:cs typeface="Arial"/>
                <a:sym typeface="Arial"/>
              </a:defRPr>
            </a:lvl1pPr>
            <a:lvl2pPr indent="-381000" lvl="1" marL="914400" marR="0" algn="l">
              <a:lnSpc>
                <a:spcPct val="100000"/>
              </a:lnSpc>
              <a:spcBef>
                <a:spcPts val="225"/>
              </a:spcBef>
              <a:spcAft>
                <a:spcPts val="0"/>
              </a:spcAft>
              <a:buClr>
                <a:schemeClr val="accent4"/>
              </a:buClr>
              <a:buSzPts val="2400"/>
              <a:buFont typeface="Noto Sans Symbols"/>
              <a:buChar char="▪"/>
              <a:defRPr b="0" i="0" sz="1800" u="none" cap="none" strike="noStrike">
                <a:solidFill>
                  <a:schemeClr val="dk2"/>
                </a:solidFill>
                <a:latin typeface="Arial"/>
                <a:ea typeface="Arial"/>
                <a:cs typeface="Arial"/>
                <a:sym typeface="Arial"/>
              </a:defRPr>
            </a:lvl2pPr>
            <a:lvl3pPr indent="-349250" lvl="2" marL="1371600" marR="0" algn="l">
              <a:lnSpc>
                <a:spcPct val="100000"/>
              </a:lnSpc>
              <a:spcBef>
                <a:spcPts val="225"/>
              </a:spcBef>
              <a:spcAft>
                <a:spcPts val="0"/>
              </a:spcAft>
              <a:buClr>
                <a:schemeClr val="accent4"/>
              </a:buClr>
              <a:buSzPts val="1900"/>
              <a:buFont typeface="Arial"/>
              <a:buChar char="•"/>
              <a:defRPr b="0" i="0" sz="1400" u="none" cap="none" strike="noStrike">
                <a:solidFill>
                  <a:schemeClr val="accent4"/>
                </a:solidFill>
                <a:latin typeface="Arial"/>
                <a:ea typeface="Arial"/>
                <a:cs typeface="Arial"/>
                <a:sym typeface="Arial"/>
              </a:defRPr>
            </a:lvl3pPr>
            <a:lvl4pPr indent="-304800" lvl="3" marL="1828800" marR="0" algn="l">
              <a:lnSpc>
                <a:spcPct val="100000"/>
              </a:lnSpc>
              <a:spcBef>
                <a:spcPts val="450"/>
              </a:spcBef>
              <a:spcAft>
                <a:spcPts val="0"/>
              </a:spcAft>
              <a:buClr>
                <a:schemeClr val="accent3"/>
              </a:buClr>
              <a:buSzPts val="1200"/>
              <a:buFont typeface="Arial"/>
              <a:buChar char="•"/>
              <a:defRPr b="0" i="0" sz="900" u="none" cap="none" strike="noStrike">
                <a:solidFill>
                  <a:schemeClr val="dk1"/>
                </a:solidFill>
                <a:latin typeface="Arial"/>
                <a:ea typeface="Arial"/>
                <a:cs typeface="Arial"/>
                <a:sym typeface="Arial"/>
              </a:defRPr>
            </a:lvl4pPr>
            <a:lvl5pPr indent="-317500" lvl="4" marL="2286000" marR="0" algn="l">
              <a:lnSpc>
                <a:spcPct val="100000"/>
              </a:lnSpc>
              <a:spcBef>
                <a:spcPts val="450"/>
              </a:spcBef>
              <a:spcAft>
                <a:spcPts val="0"/>
              </a:spcAft>
              <a:buClr>
                <a:srgbClr val="B5BDC9"/>
              </a:buClr>
              <a:buSzPts val="1400"/>
              <a:buFont typeface="Noto Sans Symbols"/>
              <a:buChar char="▪"/>
              <a:defRPr b="0" i="0" sz="1100" u="none" cap="none" strike="noStrike">
                <a:solidFill>
                  <a:schemeClr val="dk2"/>
                </a:solidFill>
                <a:latin typeface="Arial"/>
                <a:ea typeface="Arial"/>
                <a:cs typeface="Arial"/>
                <a:sym typeface="Arial"/>
              </a:defRPr>
            </a:lvl5pPr>
            <a:lvl6pPr indent="-342900" lvl="5" marL="2743200" marR="0" algn="l">
              <a:lnSpc>
                <a:spcPct val="90000"/>
              </a:lnSpc>
              <a:spcBef>
                <a:spcPts val="375"/>
              </a:spcBef>
              <a:spcAft>
                <a:spcPts val="0"/>
              </a:spcAft>
              <a:buClr>
                <a:schemeClr val="dk1"/>
              </a:buClr>
              <a:buSzPts val="1800"/>
              <a:buFont typeface="Arial"/>
              <a:buChar char="•"/>
              <a:defRPr b="0" i="0" sz="1400" u="none" cap="none" strike="noStrike">
                <a:solidFill>
                  <a:schemeClr val="dk1"/>
                </a:solidFill>
                <a:latin typeface="Arial"/>
                <a:ea typeface="Arial"/>
                <a:cs typeface="Arial"/>
                <a:sym typeface="Arial"/>
              </a:defRPr>
            </a:lvl6pPr>
            <a:lvl7pPr indent="-342900" lvl="6" marL="3200400" marR="0" algn="l">
              <a:lnSpc>
                <a:spcPct val="90000"/>
              </a:lnSpc>
              <a:spcBef>
                <a:spcPts val="375"/>
              </a:spcBef>
              <a:spcAft>
                <a:spcPts val="0"/>
              </a:spcAft>
              <a:buClr>
                <a:schemeClr val="dk1"/>
              </a:buClr>
              <a:buSzPts val="1800"/>
              <a:buFont typeface="Arial"/>
              <a:buChar char="•"/>
              <a:defRPr b="0" i="0" sz="1400" u="none" cap="none" strike="noStrike">
                <a:solidFill>
                  <a:schemeClr val="dk1"/>
                </a:solidFill>
                <a:latin typeface="Arial"/>
                <a:ea typeface="Arial"/>
                <a:cs typeface="Arial"/>
                <a:sym typeface="Arial"/>
              </a:defRPr>
            </a:lvl7pPr>
            <a:lvl8pPr indent="-342900" lvl="7" marL="3657600" marR="0" algn="l">
              <a:lnSpc>
                <a:spcPct val="90000"/>
              </a:lnSpc>
              <a:spcBef>
                <a:spcPts val="375"/>
              </a:spcBef>
              <a:spcAft>
                <a:spcPts val="0"/>
              </a:spcAft>
              <a:buClr>
                <a:schemeClr val="dk1"/>
              </a:buClr>
              <a:buSzPts val="1800"/>
              <a:buFont typeface="Arial"/>
              <a:buChar char="•"/>
              <a:defRPr b="0" i="0" sz="1400" u="none" cap="none" strike="noStrike">
                <a:solidFill>
                  <a:schemeClr val="dk1"/>
                </a:solidFill>
                <a:latin typeface="Arial"/>
                <a:ea typeface="Arial"/>
                <a:cs typeface="Arial"/>
                <a:sym typeface="Arial"/>
              </a:defRPr>
            </a:lvl8pPr>
            <a:lvl9pPr indent="-342900" lvl="8" marL="4114800" marR="0" algn="l">
              <a:lnSpc>
                <a:spcPct val="90000"/>
              </a:lnSpc>
              <a:spcBef>
                <a:spcPts val="375"/>
              </a:spcBef>
              <a:spcAft>
                <a:spcPts val="0"/>
              </a:spcAft>
              <a:buClr>
                <a:schemeClr val="dk1"/>
              </a:buClr>
              <a:buSzPts val="1800"/>
              <a:buFont typeface="Arial"/>
              <a:buChar char="•"/>
              <a:defRPr b="0" i="0" sz="1400" u="none" cap="none" strike="noStrike">
                <a:solidFill>
                  <a:schemeClr val="dk1"/>
                </a:solidFill>
                <a:latin typeface="Arial"/>
                <a:ea typeface="Arial"/>
                <a:cs typeface="Arial"/>
                <a:sym typeface="Arial"/>
              </a:defRPr>
            </a:lvl9pPr>
          </a:lstStyle>
          <a:p/>
        </p:txBody>
      </p:sp>
      <p:sp>
        <p:nvSpPr>
          <p:cNvPr id="418" name="Google Shape;418;p140"/>
          <p:cNvSpPr txBox="1"/>
          <p:nvPr>
            <p:ph idx="11" type="ftr"/>
          </p:nvPr>
        </p:nvSpPr>
        <p:spPr>
          <a:xfrm>
            <a:off x="216601" y="4820705"/>
            <a:ext cx="3086100" cy="274725"/>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7D8A95"/>
              </a:buClr>
              <a:buSzPts val="1900"/>
              <a:buFont typeface="Arial"/>
              <a:buNone/>
              <a:defRPr b="0" i="0" sz="800" u="none" cap="none" strike="noStrike">
                <a:solidFill>
                  <a:srgbClr val="7D8A95"/>
                </a:solidFill>
                <a:latin typeface="Arial"/>
                <a:ea typeface="Arial"/>
                <a:cs typeface="Arial"/>
                <a:sym typeface="Arial"/>
              </a:defRPr>
            </a:lvl1pPr>
            <a:lvl2pPr lvl="1"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900"/>
              <a:buFont typeface="Arial"/>
              <a:buNone/>
              <a:defRPr b="0" i="0" sz="1400" u="none" cap="none" strike="noStrike">
                <a:solidFill>
                  <a:schemeClr val="dk1"/>
                </a:solidFill>
                <a:latin typeface="Arial"/>
                <a:ea typeface="Arial"/>
                <a:cs typeface="Arial"/>
                <a:sym typeface="Arial"/>
              </a:defRPr>
            </a:lvl9pPr>
          </a:lstStyle>
          <a:p/>
        </p:txBody>
      </p:sp>
      <p:pic>
        <p:nvPicPr>
          <p:cNvPr id="419" name="Google Shape;419;p140"/>
          <p:cNvPicPr preferRelativeResize="0"/>
          <p:nvPr/>
        </p:nvPicPr>
        <p:blipFill rotWithShape="1">
          <a:blip r:embed="rId2">
            <a:alphaModFix/>
          </a:blip>
          <a:srcRect b="0" l="0" r="0" t="0"/>
          <a:stretch/>
        </p:blipFill>
        <p:spPr>
          <a:xfrm>
            <a:off x="8567190" y="254137"/>
            <a:ext cx="334406" cy="33440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420" name="Shape 420"/>
        <p:cNvGrpSpPr/>
        <p:nvPr/>
      </p:nvGrpSpPr>
      <p:grpSpPr>
        <a:xfrm>
          <a:off x="0" y="0"/>
          <a:ext cx="0" cy="0"/>
          <a:chOff x="0" y="0"/>
          <a:chExt cx="0" cy="0"/>
        </a:xfrm>
      </p:grpSpPr>
      <p:sp>
        <p:nvSpPr>
          <p:cNvPr id="421" name="Google Shape;421;p141"/>
          <p:cNvSpPr txBox="1"/>
          <p:nvPr>
            <p:ph type="title"/>
          </p:nvPr>
        </p:nvSpPr>
        <p:spPr>
          <a:xfrm>
            <a:off x="628650" y="273845"/>
            <a:ext cx="7886700" cy="600525"/>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rgbClr val="535353"/>
              </a:buClr>
              <a:buSzPts val="10000"/>
              <a:buFont typeface="Source Sans Pro"/>
              <a:buNone/>
              <a:defRPr b="0" i="0" sz="3800" u="none" cap="none" strike="noStrike">
                <a:solidFill>
                  <a:srgbClr val="535353"/>
                </a:solidFill>
                <a:latin typeface="Source Sans Pro"/>
                <a:ea typeface="Source Sans Pro"/>
                <a:cs typeface="Source Sans Pro"/>
                <a:sym typeface="Source Sans Pro"/>
              </a:defRPr>
            </a:lvl1pPr>
            <a:lvl2pPr lvl="1" algn="l">
              <a:lnSpc>
                <a:spcPct val="100000"/>
              </a:lnSpc>
              <a:spcBef>
                <a:spcPts val="0"/>
              </a:spcBef>
              <a:spcAft>
                <a:spcPts val="0"/>
              </a:spcAft>
              <a:buClr>
                <a:srgbClr val="73B900"/>
              </a:buClr>
              <a:buSzPts val="1400"/>
              <a:buFont typeface="Arial"/>
              <a:buNone/>
              <a:defRPr sz="700"/>
            </a:lvl2pPr>
            <a:lvl3pPr lvl="2" algn="l">
              <a:lnSpc>
                <a:spcPct val="100000"/>
              </a:lnSpc>
              <a:spcBef>
                <a:spcPts val="0"/>
              </a:spcBef>
              <a:spcAft>
                <a:spcPts val="0"/>
              </a:spcAft>
              <a:buClr>
                <a:srgbClr val="73B900"/>
              </a:buClr>
              <a:buSzPts val="1400"/>
              <a:buFont typeface="Arial"/>
              <a:buNone/>
              <a:defRPr sz="700"/>
            </a:lvl3pPr>
            <a:lvl4pPr lvl="3" algn="l">
              <a:lnSpc>
                <a:spcPct val="100000"/>
              </a:lnSpc>
              <a:spcBef>
                <a:spcPts val="0"/>
              </a:spcBef>
              <a:spcAft>
                <a:spcPts val="0"/>
              </a:spcAft>
              <a:buClr>
                <a:srgbClr val="73B900"/>
              </a:buClr>
              <a:buSzPts val="1400"/>
              <a:buFont typeface="Arial"/>
              <a:buNone/>
              <a:defRPr sz="700"/>
            </a:lvl4pPr>
            <a:lvl5pPr lvl="4" algn="l">
              <a:lnSpc>
                <a:spcPct val="100000"/>
              </a:lnSpc>
              <a:spcBef>
                <a:spcPts val="0"/>
              </a:spcBef>
              <a:spcAft>
                <a:spcPts val="0"/>
              </a:spcAft>
              <a:buClr>
                <a:srgbClr val="73B900"/>
              </a:buClr>
              <a:buSzPts val="1400"/>
              <a:buFont typeface="Arial"/>
              <a:buNone/>
              <a:defRPr sz="700"/>
            </a:lvl5pPr>
            <a:lvl6pPr lvl="5" algn="l">
              <a:lnSpc>
                <a:spcPct val="100000"/>
              </a:lnSpc>
              <a:spcBef>
                <a:spcPts val="0"/>
              </a:spcBef>
              <a:spcAft>
                <a:spcPts val="0"/>
              </a:spcAft>
              <a:buClr>
                <a:srgbClr val="73B900"/>
              </a:buClr>
              <a:buSzPts val="1400"/>
              <a:buFont typeface="Arial"/>
              <a:buNone/>
              <a:defRPr sz="700"/>
            </a:lvl6pPr>
            <a:lvl7pPr lvl="6" algn="l">
              <a:lnSpc>
                <a:spcPct val="100000"/>
              </a:lnSpc>
              <a:spcBef>
                <a:spcPts val="0"/>
              </a:spcBef>
              <a:spcAft>
                <a:spcPts val="0"/>
              </a:spcAft>
              <a:buClr>
                <a:srgbClr val="73B900"/>
              </a:buClr>
              <a:buSzPts val="1400"/>
              <a:buFont typeface="Arial"/>
              <a:buNone/>
              <a:defRPr sz="700"/>
            </a:lvl7pPr>
            <a:lvl8pPr lvl="7" algn="l">
              <a:lnSpc>
                <a:spcPct val="100000"/>
              </a:lnSpc>
              <a:spcBef>
                <a:spcPts val="0"/>
              </a:spcBef>
              <a:spcAft>
                <a:spcPts val="0"/>
              </a:spcAft>
              <a:buClr>
                <a:srgbClr val="73B900"/>
              </a:buClr>
              <a:buSzPts val="1400"/>
              <a:buFont typeface="Arial"/>
              <a:buNone/>
              <a:defRPr sz="700"/>
            </a:lvl8pPr>
            <a:lvl9pPr lvl="8" algn="l">
              <a:lnSpc>
                <a:spcPct val="100000"/>
              </a:lnSpc>
              <a:spcBef>
                <a:spcPts val="0"/>
              </a:spcBef>
              <a:spcAft>
                <a:spcPts val="0"/>
              </a:spcAft>
              <a:buClr>
                <a:srgbClr val="73B900"/>
              </a:buClr>
              <a:buSzPts val="1400"/>
              <a:buFont typeface="Arial"/>
              <a:buNone/>
              <a:defRPr sz="700"/>
            </a:lvl9pPr>
          </a:lstStyle>
          <a:p/>
        </p:txBody>
      </p:sp>
      <p:sp>
        <p:nvSpPr>
          <p:cNvPr id="422" name="Google Shape;422;p141"/>
          <p:cNvSpPr txBox="1"/>
          <p:nvPr>
            <p:ph idx="1" type="body"/>
          </p:nvPr>
        </p:nvSpPr>
        <p:spPr>
          <a:xfrm>
            <a:off x="628650" y="1017747"/>
            <a:ext cx="7886700" cy="326351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750"/>
              </a:spcBef>
              <a:spcAft>
                <a:spcPts val="0"/>
              </a:spcAft>
              <a:buClr>
                <a:srgbClr val="5F6062"/>
              </a:buClr>
              <a:buSzPts val="6400"/>
              <a:buFont typeface="Source Sans Pro"/>
              <a:buNone/>
              <a:defRPr b="0" i="0" sz="2400" u="none" cap="none" strike="noStrike">
                <a:solidFill>
                  <a:srgbClr val="5F6062"/>
                </a:solidFill>
                <a:latin typeface="Source Sans Pro"/>
                <a:ea typeface="Source Sans Pro"/>
                <a:cs typeface="Source Sans Pro"/>
                <a:sym typeface="Source Sans Pro"/>
              </a:defRPr>
            </a:lvl1pPr>
            <a:lvl2pPr indent="-635000" lvl="1" marL="914400" marR="0" algn="l">
              <a:lnSpc>
                <a:spcPct val="90000"/>
              </a:lnSpc>
              <a:spcBef>
                <a:spcPts val="750"/>
              </a:spcBef>
              <a:spcAft>
                <a:spcPts val="0"/>
              </a:spcAft>
              <a:buClr>
                <a:srgbClr val="5F6062"/>
              </a:buClr>
              <a:buSzPts val="6400"/>
              <a:buFont typeface="Source Sans Pro"/>
              <a:buChar char="•"/>
              <a:defRPr b="0" i="0" sz="2400" u="none" cap="none" strike="noStrike">
                <a:solidFill>
                  <a:srgbClr val="5F6062"/>
                </a:solidFill>
                <a:latin typeface="Source Sans Pro"/>
                <a:ea typeface="Source Sans Pro"/>
                <a:cs typeface="Source Sans Pro"/>
                <a:sym typeface="Source Sans Pro"/>
              </a:defRPr>
            </a:lvl2pPr>
            <a:lvl3pPr indent="-635000" lvl="2" marL="1371600" marR="0" algn="l">
              <a:lnSpc>
                <a:spcPct val="90000"/>
              </a:lnSpc>
              <a:spcBef>
                <a:spcPts val="750"/>
              </a:spcBef>
              <a:spcAft>
                <a:spcPts val="0"/>
              </a:spcAft>
              <a:buClr>
                <a:srgbClr val="5F6062"/>
              </a:buClr>
              <a:buSzPts val="6400"/>
              <a:buFont typeface="Source Sans Pro"/>
              <a:buChar char="•"/>
              <a:defRPr b="0" i="0" sz="2400" u="none" cap="none" strike="noStrike">
                <a:solidFill>
                  <a:srgbClr val="5F6062"/>
                </a:solidFill>
                <a:latin typeface="Source Sans Pro"/>
                <a:ea typeface="Source Sans Pro"/>
                <a:cs typeface="Source Sans Pro"/>
                <a:sym typeface="Source Sans Pro"/>
              </a:defRPr>
            </a:lvl3pPr>
            <a:lvl4pPr indent="-635000" lvl="3" marL="1828800" marR="0" algn="l">
              <a:lnSpc>
                <a:spcPct val="90000"/>
              </a:lnSpc>
              <a:spcBef>
                <a:spcPts val="750"/>
              </a:spcBef>
              <a:spcAft>
                <a:spcPts val="0"/>
              </a:spcAft>
              <a:buClr>
                <a:srgbClr val="5F6062"/>
              </a:buClr>
              <a:buSzPts val="6400"/>
              <a:buFont typeface="Source Sans Pro"/>
              <a:buChar char="•"/>
              <a:defRPr b="0" i="0" sz="2400" u="none" cap="none" strike="noStrike">
                <a:solidFill>
                  <a:srgbClr val="5F6062"/>
                </a:solidFill>
                <a:latin typeface="Source Sans Pro"/>
                <a:ea typeface="Source Sans Pro"/>
                <a:cs typeface="Source Sans Pro"/>
                <a:sym typeface="Source Sans Pro"/>
              </a:defRPr>
            </a:lvl4pPr>
            <a:lvl5pPr indent="-635000" lvl="4" marL="2286000" marR="0" algn="l">
              <a:lnSpc>
                <a:spcPct val="90000"/>
              </a:lnSpc>
              <a:spcBef>
                <a:spcPts val="750"/>
              </a:spcBef>
              <a:spcAft>
                <a:spcPts val="0"/>
              </a:spcAft>
              <a:buClr>
                <a:srgbClr val="5F6062"/>
              </a:buClr>
              <a:buSzPts val="6400"/>
              <a:buFont typeface="Source Sans Pro"/>
              <a:buChar char="•"/>
              <a:defRPr b="0" i="0" sz="2400" u="none" cap="none" strike="noStrike">
                <a:solidFill>
                  <a:srgbClr val="5F6062"/>
                </a:solidFill>
                <a:latin typeface="Source Sans Pro"/>
                <a:ea typeface="Source Sans Pro"/>
                <a:cs typeface="Source Sans Pro"/>
                <a:sym typeface="Source Sans Pro"/>
              </a:defRPr>
            </a:lvl5pPr>
            <a:lvl6pPr indent="-342900" lvl="5" marL="2743200" marR="0" algn="l">
              <a:lnSpc>
                <a:spcPct val="90000"/>
              </a:lnSpc>
              <a:spcBef>
                <a:spcPts val="188"/>
              </a:spcBef>
              <a:spcAft>
                <a:spcPts val="0"/>
              </a:spcAft>
              <a:buClr>
                <a:schemeClr val="dk1"/>
              </a:buClr>
              <a:buSzPts val="1800"/>
              <a:buFont typeface="Arial"/>
              <a:buChar char="•"/>
              <a:defRPr b="0" i="0" sz="700" u="none" cap="none" strike="noStrike">
                <a:solidFill>
                  <a:schemeClr val="dk1"/>
                </a:solidFill>
                <a:latin typeface="Calibri"/>
                <a:ea typeface="Calibri"/>
                <a:cs typeface="Calibri"/>
                <a:sym typeface="Calibri"/>
              </a:defRPr>
            </a:lvl6pPr>
            <a:lvl7pPr indent="-342900" lvl="6" marL="3200400" marR="0" algn="l">
              <a:lnSpc>
                <a:spcPct val="90000"/>
              </a:lnSpc>
              <a:spcBef>
                <a:spcPts val="188"/>
              </a:spcBef>
              <a:spcAft>
                <a:spcPts val="0"/>
              </a:spcAft>
              <a:buClr>
                <a:schemeClr val="dk1"/>
              </a:buClr>
              <a:buSzPts val="1800"/>
              <a:buFont typeface="Arial"/>
              <a:buChar char="•"/>
              <a:defRPr b="0" i="0" sz="700" u="none" cap="none" strike="noStrike">
                <a:solidFill>
                  <a:schemeClr val="dk1"/>
                </a:solidFill>
                <a:latin typeface="Calibri"/>
                <a:ea typeface="Calibri"/>
                <a:cs typeface="Calibri"/>
                <a:sym typeface="Calibri"/>
              </a:defRPr>
            </a:lvl7pPr>
            <a:lvl8pPr indent="-342900" lvl="7" marL="3657600" marR="0" algn="l">
              <a:lnSpc>
                <a:spcPct val="90000"/>
              </a:lnSpc>
              <a:spcBef>
                <a:spcPts val="188"/>
              </a:spcBef>
              <a:spcAft>
                <a:spcPts val="0"/>
              </a:spcAft>
              <a:buClr>
                <a:schemeClr val="dk1"/>
              </a:buClr>
              <a:buSzPts val="1800"/>
              <a:buFont typeface="Arial"/>
              <a:buChar char="•"/>
              <a:defRPr b="0" i="0" sz="700" u="none" cap="none" strike="noStrike">
                <a:solidFill>
                  <a:schemeClr val="dk1"/>
                </a:solidFill>
                <a:latin typeface="Calibri"/>
                <a:ea typeface="Calibri"/>
                <a:cs typeface="Calibri"/>
                <a:sym typeface="Calibri"/>
              </a:defRPr>
            </a:lvl8pPr>
            <a:lvl9pPr indent="-342900" lvl="8" marL="4114800" marR="0" algn="l">
              <a:lnSpc>
                <a:spcPct val="90000"/>
              </a:lnSpc>
              <a:spcBef>
                <a:spcPts val="188"/>
              </a:spcBef>
              <a:spcAft>
                <a:spcPts val="0"/>
              </a:spcAft>
              <a:buClr>
                <a:schemeClr val="dk1"/>
              </a:buClr>
              <a:buSzPts val="1800"/>
              <a:buFont typeface="Arial"/>
              <a:buChar char="•"/>
              <a:defRPr b="0" i="0" sz="7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3" name="Shape 423"/>
        <p:cNvGrpSpPr/>
        <p:nvPr/>
      </p:nvGrpSpPr>
      <p:grpSpPr>
        <a:xfrm>
          <a:off x="0" y="0"/>
          <a:ext cx="0" cy="0"/>
          <a:chOff x="0" y="0"/>
          <a:chExt cx="0" cy="0"/>
        </a:xfrm>
      </p:grpSpPr>
      <p:sp>
        <p:nvSpPr>
          <p:cNvPr id="424" name="Google Shape;424;p1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Clr>
                <a:srgbClr val="73B900"/>
              </a:buClr>
              <a:buSzPts val="2800"/>
              <a:buFont typeface="Arial"/>
              <a:buNone/>
              <a:defRPr/>
            </a:lvl2pPr>
            <a:lvl3pPr lvl="2" algn="l">
              <a:lnSpc>
                <a:spcPct val="100000"/>
              </a:lnSpc>
              <a:spcBef>
                <a:spcPts val="0"/>
              </a:spcBef>
              <a:spcAft>
                <a:spcPts val="0"/>
              </a:spcAft>
              <a:buClr>
                <a:srgbClr val="73B900"/>
              </a:buClr>
              <a:buSzPts val="2800"/>
              <a:buFont typeface="Arial"/>
              <a:buNone/>
              <a:defRPr/>
            </a:lvl3pPr>
            <a:lvl4pPr lvl="3" algn="l">
              <a:lnSpc>
                <a:spcPct val="100000"/>
              </a:lnSpc>
              <a:spcBef>
                <a:spcPts val="0"/>
              </a:spcBef>
              <a:spcAft>
                <a:spcPts val="0"/>
              </a:spcAft>
              <a:buClr>
                <a:srgbClr val="73B900"/>
              </a:buClr>
              <a:buSzPts val="2800"/>
              <a:buFont typeface="Arial"/>
              <a:buNone/>
              <a:defRPr/>
            </a:lvl4pPr>
            <a:lvl5pPr lvl="4" algn="l">
              <a:lnSpc>
                <a:spcPct val="100000"/>
              </a:lnSpc>
              <a:spcBef>
                <a:spcPts val="0"/>
              </a:spcBef>
              <a:spcAft>
                <a:spcPts val="0"/>
              </a:spcAft>
              <a:buClr>
                <a:srgbClr val="73B900"/>
              </a:buClr>
              <a:buSzPts val="2800"/>
              <a:buFont typeface="Arial"/>
              <a:buNone/>
              <a:defRPr/>
            </a:lvl5pPr>
            <a:lvl6pPr lvl="5" algn="l">
              <a:lnSpc>
                <a:spcPct val="100000"/>
              </a:lnSpc>
              <a:spcBef>
                <a:spcPts val="0"/>
              </a:spcBef>
              <a:spcAft>
                <a:spcPts val="0"/>
              </a:spcAft>
              <a:buClr>
                <a:srgbClr val="73B900"/>
              </a:buClr>
              <a:buSzPts val="2800"/>
              <a:buFont typeface="Arial"/>
              <a:buNone/>
              <a:defRPr/>
            </a:lvl6pPr>
            <a:lvl7pPr lvl="6" algn="l">
              <a:lnSpc>
                <a:spcPct val="100000"/>
              </a:lnSpc>
              <a:spcBef>
                <a:spcPts val="0"/>
              </a:spcBef>
              <a:spcAft>
                <a:spcPts val="0"/>
              </a:spcAft>
              <a:buClr>
                <a:srgbClr val="73B900"/>
              </a:buClr>
              <a:buSzPts val="2800"/>
              <a:buFont typeface="Arial"/>
              <a:buNone/>
              <a:defRPr/>
            </a:lvl7pPr>
            <a:lvl8pPr lvl="7" algn="l">
              <a:lnSpc>
                <a:spcPct val="100000"/>
              </a:lnSpc>
              <a:spcBef>
                <a:spcPts val="0"/>
              </a:spcBef>
              <a:spcAft>
                <a:spcPts val="0"/>
              </a:spcAft>
              <a:buClr>
                <a:srgbClr val="73B900"/>
              </a:buClr>
              <a:buSzPts val="2800"/>
              <a:buFont typeface="Arial"/>
              <a:buNone/>
              <a:defRPr/>
            </a:lvl8pPr>
            <a:lvl9pPr lvl="8" algn="l">
              <a:lnSpc>
                <a:spcPct val="100000"/>
              </a:lnSpc>
              <a:spcBef>
                <a:spcPts val="0"/>
              </a:spcBef>
              <a:spcAft>
                <a:spcPts val="0"/>
              </a:spcAft>
              <a:buClr>
                <a:srgbClr val="73B900"/>
              </a:buClr>
              <a:buSzPts val="2800"/>
              <a:buFont typeface="Arial"/>
              <a:buNone/>
              <a:defRPr/>
            </a:lvl9pPr>
          </a:lstStyle>
          <a:p/>
        </p:txBody>
      </p:sp>
      <p:sp>
        <p:nvSpPr>
          <p:cNvPr id="425" name="Google Shape;425;p1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algn="l">
              <a:lnSpc>
                <a:spcPct val="100000"/>
              </a:lnSpc>
              <a:spcBef>
                <a:spcPts val="1600"/>
              </a:spcBef>
              <a:spcAft>
                <a:spcPts val="0"/>
              </a:spcAft>
              <a:buClr>
                <a:schemeClr val="accent2"/>
              </a:buClr>
              <a:buSzPts val="1400"/>
              <a:buFont typeface="Arial"/>
              <a:buChar char="○"/>
              <a:defRPr b="0" i="0" sz="1800" u="none" cap="none" strike="noStrike">
                <a:solidFill>
                  <a:schemeClr val="dk1"/>
                </a:solidFill>
                <a:latin typeface="Arial"/>
                <a:ea typeface="Arial"/>
                <a:cs typeface="Arial"/>
                <a:sym typeface="Arial"/>
              </a:defRPr>
            </a:lvl2pPr>
            <a:lvl3pPr indent="-317500" lvl="2" marL="1371600" marR="0" algn="l">
              <a:lnSpc>
                <a:spcPct val="100000"/>
              </a:lnSpc>
              <a:spcBef>
                <a:spcPts val="1600"/>
              </a:spcBef>
              <a:spcAft>
                <a:spcPts val="0"/>
              </a:spcAft>
              <a:buClr>
                <a:schemeClr val="accent2"/>
              </a:buClr>
              <a:buSzPts val="1400"/>
              <a:buFont typeface="NTR"/>
              <a:buChar char="■"/>
              <a:defRPr b="0" i="0" sz="1800" u="none" cap="none" strike="noStrike">
                <a:solidFill>
                  <a:schemeClr val="dk1"/>
                </a:solidFill>
                <a:latin typeface="Arial"/>
                <a:ea typeface="Arial"/>
                <a:cs typeface="Arial"/>
                <a:sym typeface="Arial"/>
              </a:defRPr>
            </a:lvl3pPr>
            <a:lvl4pPr indent="-317500" lvl="3" marL="1828800" marR="0" algn="l">
              <a:lnSpc>
                <a:spcPct val="100000"/>
              </a:lnSpc>
              <a:spcBef>
                <a:spcPts val="1600"/>
              </a:spcBef>
              <a:spcAft>
                <a:spcPts val="0"/>
              </a:spcAft>
              <a:buClr>
                <a:schemeClr val="accent2"/>
              </a:buClr>
              <a:buSzPts val="1400"/>
              <a:buFont typeface="Arial"/>
              <a:buChar char="●"/>
              <a:defRPr b="0" i="0" sz="1800" u="none" cap="none" strike="noStrike">
                <a:solidFill>
                  <a:schemeClr val="dk1"/>
                </a:solidFill>
                <a:latin typeface="Arial"/>
                <a:ea typeface="Arial"/>
                <a:cs typeface="Arial"/>
                <a:sym typeface="Arial"/>
              </a:defRPr>
            </a:lvl4pPr>
            <a:lvl5pPr indent="-317500" lvl="4" marL="2286000" marR="0" algn="l">
              <a:lnSpc>
                <a:spcPct val="100000"/>
              </a:lnSpc>
              <a:spcBef>
                <a:spcPts val="1600"/>
              </a:spcBef>
              <a:spcAft>
                <a:spcPts val="0"/>
              </a:spcAft>
              <a:buClr>
                <a:schemeClr val="accent2"/>
              </a:buClr>
              <a:buSzPts val="1400"/>
              <a:buFont typeface="NTR"/>
              <a:buChar char="○"/>
              <a:defRPr b="0" i="0" sz="1800" u="none" cap="none" strike="noStrike">
                <a:solidFill>
                  <a:schemeClr val="dk1"/>
                </a:solidFill>
                <a:latin typeface="Arial"/>
                <a:ea typeface="Arial"/>
                <a:cs typeface="Arial"/>
                <a:sym typeface="Arial"/>
              </a:defRPr>
            </a:lvl5pPr>
            <a:lvl6pPr indent="-317500" lvl="5" marL="27432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26" name="Google Shape;426;p1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35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Slide">
  <p:cSld name="1_Basic Slide">
    <p:spTree>
      <p:nvGrpSpPr>
        <p:cNvPr id="427" name="Shape 427"/>
        <p:cNvGrpSpPr/>
        <p:nvPr/>
      </p:nvGrpSpPr>
      <p:grpSpPr>
        <a:xfrm>
          <a:off x="0" y="0"/>
          <a:ext cx="0" cy="0"/>
          <a:chOff x="0" y="0"/>
          <a:chExt cx="0" cy="0"/>
        </a:xfrm>
      </p:grpSpPr>
      <p:cxnSp>
        <p:nvCxnSpPr>
          <p:cNvPr id="428" name="Google Shape;428;p143"/>
          <p:cNvCxnSpPr/>
          <p:nvPr/>
        </p:nvCxnSpPr>
        <p:spPr>
          <a:xfrm flipH="1" rot="10800000">
            <a:off x="216602" y="922428"/>
            <a:ext cx="8720621" cy="1"/>
          </a:xfrm>
          <a:prstGeom prst="straightConnector1">
            <a:avLst/>
          </a:prstGeom>
          <a:noFill/>
          <a:ln cap="flat" cmpd="sng" w="9525">
            <a:solidFill>
              <a:srgbClr val="B5BDC9"/>
            </a:solidFill>
            <a:prstDash val="solid"/>
            <a:round/>
            <a:headEnd len="sm" w="sm" type="none"/>
            <a:tailEnd len="sm" w="sm" type="none"/>
          </a:ln>
        </p:spPr>
      </p:cxnSp>
      <p:sp>
        <p:nvSpPr>
          <p:cNvPr id="429" name="Google Shape;429;p143"/>
          <p:cNvSpPr txBox="1"/>
          <p:nvPr>
            <p:ph type="title"/>
          </p:nvPr>
        </p:nvSpPr>
        <p:spPr>
          <a:xfrm>
            <a:off x="216601" y="155944"/>
            <a:ext cx="8281997" cy="7355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143"/>
          <p:cNvSpPr txBox="1"/>
          <p:nvPr>
            <p:ph idx="1" type="body"/>
          </p:nvPr>
        </p:nvSpPr>
        <p:spPr>
          <a:xfrm>
            <a:off x="216602" y="1092300"/>
            <a:ext cx="7434263" cy="30932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750"/>
              </a:spcBef>
              <a:spcAft>
                <a:spcPts val="0"/>
              </a:spcAft>
              <a:buSzPts val="1800"/>
              <a:buNone/>
              <a:defRPr/>
            </a:lvl2pPr>
            <a:lvl3pPr indent="-228600" lvl="2" marL="1371600" algn="l">
              <a:lnSpc>
                <a:spcPct val="90000"/>
              </a:lnSpc>
              <a:spcBef>
                <a:spcPts val="750"/>
              </a:spcBef>
              <a:spcAft>
                <a:spcPts val="0"/>
              </a:spcAft>
              <a:buSzPts val="1800"/>
              <a:buNone/>
              <a:defRPr/>
            </a:lvl3pPr>
            <a:lvl4pPr indent="-440245" lvl="3" marL="1828800" algn="l">
              <a:lnSpc>
                <a:spcPct val="100000"/>
              </a:lnSpc>
              <a:spcBef>
                <a:spcPts val="750"/>
              </a:spcBef>
              <a:spcAft>
                <a:spcPts val="0"/>
              </a:spcAft>
              <a:buClr>
                <a:schemeClr val="dk2"/>
              </a:buClr>
              <a:buSzPts val="3333"/>
              <a:buFont typeface="Trebuchet MS"/>
              <a:buChar char="–"/>
              <a:defRPr/>
            </a:lvl4pPr>
            <a:lvl5pPr indent="-342900" lvl="4" marL="2286000" algn="l">
              <a:lnSpc>
                <a:spcPct val="100000"/>
              </a:lnSpc>
              <a:spcBef>
                <a:spcPts val="180"/>
              </a:spcBef>
              <a:spcAft>
                <a:spcPts val="0"/>
              </a:spcAft>
              <a:buClr>
                <a:schemeClr val="dk2"/>
              </a:buClr>
              <a:buSzPts val="1800"/>
              <a:buChar char="»"/>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
        <p:nvSpPr>
          <p:cNvPr id="431" name="Google Shape;431;p143"/>
          <p:cNvSpPr txBox="1"/>
          <p:nvPr>
            <p:ph idx="11" type="ftr"/>
          </p:nvPr>
        </p:nvSpPr>
        <p:spPr>
          <a:xfrm>
            <a:off x="216601" y="4820706"/>
            <a:ext cx="30861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D8A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9pPr>
          </a:lstStyle>
          <a:p/>
        </p:txBody>
      </p:sp>
      <p:pic>
        <p:nvPicPr>
          <p:cNvPr id="432" name="Google Shape;432;p143"/>
          <p:cNvPicPr preferRelativeResize="0"/>
          <p:nvPr/>
        </p:nvPicPr>
        <p:blipFill rotWithShape="1">
          <a:blip r:embed="rId2">
            <a:alphaModFix/>
          </a:blip>
          <a:srcRect b="0" l="0" r="0" t="0"/>
          <a:stretch/>
        </p:blipFill>
        <p:spPr>
          <a:xfrm>
            <a:off x="8567189" y="254136"/>
            <a:ext cx="334406" cy="33440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gba27542a19_0_57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 name="Google Shape;23;gba27542a19_0_57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 name="Google Shape;24;gba27542a19_0_5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Slide">
  <p:cSld name="3_Basic Slide">
    <p:spTree>
      <p:nvGrpSpPr>
        <p:cNvPr id="433" name="Shape 433"/>
        <p:cNvGrpSpPr/>
        <p:nvPr/>
      </p:nvGrpSpPr>
      <p:grpSpPr>
        <a:xfrm>
          <a:off x="0" y="0"/>
          <a:ext cx="0" cy="0"/>
          <a:chOff x="0" y="0"/>
          <a:chExt cx="0" cy="0"/>
        </a:xfrm>
      </p:grpSpPr>
      <p:cxnSp>
        <p:nvCxnSpPr>
          <p:cNvPr id="434" name="Google Shape;434;p144"/>
          <p:cNvCxnSpPr/>
          <p:nvPr/>
        </p:nvCxnSpPr>
        <p:spPr>
          <a:xfrm flipH="1" rot="10800000">
            <a:off x="216602" y="922428"/>
            <a:ext cx="8720621" cy="1"/>
          </a:xfrm>
          <a:prstGeom prst="straightConnector1">
            <a:avLst/>
          </a:prstGeom>
          <a:noFill/>
          <a:ln cap="flat" cmpd="sng" w="9525">
            <a:solidFill>
              <a:srgbClr val="B5BDC9"/>
            </a:solidFill>
            <a:prstDash val="solid"/>
            <a:round/>
            <a:headEnd len="sm" w="sm" type="none"/>
            <a:tailEnd len="sm" w="sm" type="none"/>
          </a:ln>
        </p:spPr>
      </p:cxnSp>
      <p:sp>
        <p:nvSpPr>
          <p:cNvPr id="435" name="Google Shape;435;p144"/>
          <p:cNvSpPr txBox="1"/>
          <p:nvPr>
            <p:ph type="title"/>
          </p:nvPr>
        </p:nvSpPr>
        <p:spPr>
          <a:xfrm>
            <a:off x="216601" y="155944"/>
            <a:ext cx="8720621" cy="7355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144"/>
          <p:cNvSpPr txBox="1"/>
          <p:nvPr>
            <p:ph idx="1" type="body"/>
          </p:nvPr>
        </p:nvSpPr>
        <p:spPr>
          <a:xfrm>
            <a:off x="216602" y="1092300"/>
            <a:ext cx="7434263" cy="30932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750"/>
              </a:spcBef>
              <a:spcAft>
                <a:spcPts val="0"/>
              </a:spcAft>
              <a:buSzPts val="1800"/>
              <a:buNone/>
              <a:defRPr/>
            </a:lvl2pPr>
            <a:lvl3pPr indent="-228600" lvl="2" marL="1371600" algn="l">
              <a:lnSpc>
                <a:spcPct val="90000"/>
              </a:lnSpc>
              <a:spcBef>
                <a:spcPts val="750"/>
              </a:spcBef>
              <a:spcAft>
                <a:spcPts val="0"/>
              </a:spcAft>
              <a:buSzPts val="1800"/>
              <a:buNone/>
              <a:defRPr/>
            </a:lvl3pPr>
            <a:lvl4pPr indent="-440245" lvl="3" marL="1828800" algn="l">
              <a:lnSpc>
                <a:spcPct val="100000"/>
              </a:lnSpc>
              <a:spcBef>
                <a:spcPts val="750"/>
              </a:spcBef>
              <a:spcAft>
                <a:spcPts val="0"/>
              </a:spcAft>
              <a:buClr>
                <a:schemeClr val="dk2"/>
              </a:buClr>
              <a:buSzPts val="3333"/>
              <a:buFont typeface="Trebuchet MS"/>
              <a:buChar char="–"/>
              <a:defRPr/>
            </a:lvl4pPr>
            <a:lvl5pPr indent="-342900" lvl="4" marL="2286000" algn="l">
              <a:lnSpc>
                <a:spcPct val="100000"/>
              </a:lnSpc>
              <a:spcBef>
                <a:spcPts val="180"/>
              </a:spcBef>
              <a:spcAft>
                <a:spcPts val="0"/>
              </a:spcAft>
              <a:buClr>
                <a:schemeClr val="dk2"/>
              </a:buClr>
              <a:buSzPts val="1800"/>
              <a:buChar char="»"/>
              <a:defRPr/>
            </a:lvl5pPr>
            <a:lvl6pPr indent="-342900" lvl="5" marL="2743200" algn="l">
              <a:lnSpc>
                <a:spcPct val="100000"/>
              </a:lnSpc>
              <a:spcBef>
                <a:spcPts val="180"/>
              </a:spcBef>
              <a:spcAft>
                <a:spcPts val="0"/>
              </a:spcAft>
              <a:buClr>
                <a:schemeClr val="dk2"/>
              </a:buClr>
              <a:buSzPts val="1800"/>
              <a:buChar char="»"/>
              <a:defRPr/>
            </a:lvl6pPr>
            <a:lvl7pPr indent="-342900" lvl="6" marL="3200400" algn="l">
              <a:lnSpc>
                <a:spcPct val="100000"/>
              </a:lnSpc>
              <a:spcBef>
                <a:spcPts val="180"/>
              </a:spcBef>
              <a:spcAft>
                <a:spcPts val="0"/>
              </a:spcAft>
              <a:buClr>
                <a:schemeClr val="dk2"/>
              </a:buClr>
              <a:buSzPts val="1800"/>
              <a:buChar char="»"/>
              <a:defRPr/>
            </a:lvl7pPr>
            <a:lvl8pPr indent="-342900" lvl="7" marL="3657600" algn="l">
              <a:lnSpc>
                <a:spcPct val="100000"/>
              </a:lnSpc>
              <a:spcBef>
                <a:spcPts val="180"/>
              </a:spcBef>
              <a:spcAft>
                <a:spcPts val="0"/>
              </a:spcAft>
              <a:buClr>
                <a:schemeClr val="dk2"/>
              </a:buClr>
              <a:buSzPts val="1800"/>
              <a:buChar char="»"/>
              <a:defRPr/>
            </a:lvl8pPr>
            <a:lvl9pPr indent="-342900" lvl="8" marL="4114800" algn="l">
              <a:lnSpc>
                <a:spcPct val="100000"/>
              </a:lnSpc>
              <a:spcBef>
                <a:spcPts val="180"/>
              </a:spcBef>
              <a:spcAft>
                <a:spcPts val="0"/>
              </a:spcAft>
              <a:buClr>
                <a:schemeClr val="dk2"/>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cSld name="Bullet">
    <p:spTree>
      <p:nvGrpSpPr>
        <p:cNvPr id="437" name="Shape 437"/>
        <p:cNvGrpSpPr/>
        <p:nvPr/>
      </p:nvGrpSpPr>
      <p:grpSpPr>
        <a:xfrm>
          <a:off x="0" y="0"/>
          <a:ext cx="0" cy="0"/>
          <a:chOff x="0" y="0"/>
          <a:chExt cx="0" cy="0"/>
        </a:xfrm>
      </p:grpSpPr>
      <p:sp>
        <p:nvSpPr>
          <p:cNvPr id="438" name="Google Shape;438;p145"/>
          <p:cNvSpPr txBox="1"/>
          <p:nvPr>
            <p:ph type="title"/>
          </p:nvPr>
        </p:nvSpPr>
        <p:spPr>
          <a:xfrm>
            <a:off x="228600" y="221945"/>
            <a:ext cx="8686800" cy="720011"/>
          </a:xfrm>
          <a:prstGeom prst="rect">
            <a:avLst/>
          </a:prstGeom>
          <a:noFill/>
          <a:ln>
            <a:noFill/>
          </a:ln>
        </p:spPr>
        <p:txBody>
          <a:bodyPr anchorCtr="0" anchor="t" bIns="45700" lIns="91425" spcFirstLastPara="1" rIns="137150" wrap="square" tIns="45700">
            <a:noAutofit/>
          </a:bodyPr>
          <a:lstStyle>
            <a:lvl1pPr lvl="0" algn="l">
              <a:lnSpc>
                <a:spcPct val="90000"/>
              </a:lnSpc>
              <a:spcBef>
                <a:spcPts val="0"/>
              </a:spcBef>
              <a:spcAft>
                <a:spcPts val="0"/>
              </a:spcAft>
              <a:buClr>
                <a:schemeClr val="dk1"/>
              </a:buClr>
              <a:buSzPts val="1800"/>
              <a:buFont typeface="Trebuchet MS"/>
              <a:buNone/>
              <a:defRPr/>
            </a:lvl1pPr>
            <a:lvl2pPr lvl="1" algn="l">
              <a:lnSpc>
                <a:spcPct val="100000"/>
              </a:lnSpc>
              <a:spcBef>
                <a:spcPts val="0"/>
              </a:spcBef>
              <a:spcAft>
                <a:spcPts val="0"/>
              </a:spcAft>
              <a:buClr>
                <a:srgbClr val="73B900"/>
              </a:buClr>
              <a:buSzPts val="1400"/>
              <a:buFont typeface="Arial"/>
              <a:buNone/>
              <a:defRPr/>
            </a:lvl2pPr>
            <a:lvl3pPr lvl="2" algn="l">
              <a:lnSpc>
                <a:spcPct val="100000"/>
              </a:lnSpc>
              <a:spcBef>
                <a:spcPts val="0"/>
              </a:spcBef>
              <a:spcAft>
                <a:spcPts val="0"/>
              </a:spcAft>
              <a:buClr>
                <a:srgbClr val="73B900"/>
              </a:buClr>
              <a:buSzPts val="1400"/>
              <a:buFont typeface="Arial"/>
              <a:buNone/>
              <a:defRPr/>
            </a:lvl3pPr>
            <a:lvl4pPr lvl="3" algn="l">
              <a:lnSpc>
                <a:spcPct val="100000"/>
              </a:lnSpc>
              <a:spcBef>
                <a:spcPts val="0"/>
              </a:spcBef>
              <a:spcAft>
                <a:spcPts val="0"/>
              </a:spcAft>
              <a:buClr>
                <a:srgbClr val="73B900"/>
              </a:buClr>
              <a:buSzPts val="1400"/>
              <a:buFont typeface="Arial"/>
              <a:buNone/>
              <a:defRPr/>
            </a:lvl4pPr>
            <a:lvl5pPr lvl="4" algn="l">
              <a:lnSpc>
                <a:spcPct val="100000"/>
              </a:lnSpc>
              <a:spcBef>
                <a:spcPts val="0"/>
              </a:spcBef>
              <a:spcAft>
                <a:spcPts val="0"/>
              </a:spcAft>
              <a:buClr>
                <a:srgbClr val="73B900"/>
              </a:buClr>
              <a:buSzPts val="1400"/>
              <a:buFont typeface="Arial"/>
              <a:buNone/>
              <a:defRPr/>
            </a:lvl5pPr>
            <a:lvl6pPr lvl="5" algn="l">
              <a:lnSpc>
                <a:spcPct val="100000"/>
              </a:lnSpc>
              <a:spcBef>
                <a:spcPts val="0"/>
              </a:spcBef>
              <a:spcAft>
                <a:spcPts val="0"/>
              </a:spcAft>
              <a:buClr>
                <a:srgbClr val="73B900"/>
              </a:buClr>
              <a:buSzPts val="1400"/>
              <a:buFont typeface="Arial"/>
              <a:buNone/>
              <a:defRPr/>
            </a:lvl6pPr>
            <a:lvl7pPr lvl="6" algn="l">
              <a:lnSpc>
                <a:spcPct val="100000"/>
              </a:lnSpc>
              <a:spcBef>
                <a:spcPts val="0"/>
              </a:spcBef>
              <a:spcAft>
                <a:spcPts val="0"/>
              </a:spcAft>
              <a:buClr>
                <a:srgbClr val="73B900"/>
              </a:buClr>
              <a:buSzPts val="1400"/>
              <a:buFont typeface="Arial"/>
              <a:buNone/>
              <a:defRPr/>
            </a:lvl7pPr>
            <a:lvl8pPr lvl="7" algn="l">
              <a:lnSpc>
                <a:spcPct val="100000"/>
              </a:lnSpc>
              <a:spcBef>
                <a:spcPts val="0"/>
              </a:spcBef>
              <a:spcAft>
                <a:spcPts val="0"/>
              </a:spcAft>
              <a:buClr>
                <a:srgbClr val="73B900"/>
              </a:buClr>
              <a:buSzPts val="1400"/>
              <a:buFont typeface="Arial"/>
              <a:buNone/>
              <a:defRPr/>
            </a:lvl8pPr>
            <a:lvl9pPr lvl="8" algn="l">
              <a:lnSpc>
                <a:spcPct val="100000"/>
              </a:lnSpc>
              <a:spcBef>
                <a:spcPts val="0"/>
              </a:spcBef>
              <a:spcAft>
                <a:spcPts val="0"/>
              </a:spcAft>
              <a:buClr>
                <a:srgbClr val="73B900"/>
              </a:buClr>
              <a:buSzPts val="1400"/>
              <a:buFont typeface="Arial"/>
              <a:buNone/>
              <a:defRPr/>
            </a:lvl9pPr>
          </a:lstStyle>
          <a:p/>
        </p:txBody>
      </p:sp>
      <p:sp>
        <p:nvSpPr>
          <p:cNvPr id="439" name="Google Shape;439;p145"/>
          <p:cNvSpPr txBox="1"/>
          <p:nvPr>
            <p:ph idx="1" type="body"/>
          </p:nvPr>
        </p:nvSpPr>
        <p:spPr>
          <a:xfrm>
            <a:off x="228600" y="1092011"/>
            <a:ext cx="8686800" cy="3389312"/>
          </a:xfrm>
          <a:prstGeom prst="rect">
            <a:avLst/>
          </a:prstGeom>
          <a:noFill/>
          <a:ln>
            <a:noFill/>
          </a:ln>
        </p:spPr>
        <p:txBody>
          <a:bodyPr anchorCtr="0" anchor="t" bIns="45700" lIns="91425" spcFirstLastPara="1" rIns="91425" wrap="square" tIns="45700">
            <a:noAutofit/>
          </a:bodyPr>
          <a:lstStyle>
            <a:lvl1pPr indent="-228600" lvl="0" marL="457200" marR="0" algn="l">
              <a:lnSpc>
                <a:spcPct val="95000"/>
              </a:lnSpc>
              <a:spcBef>
                <a:spcPts val="1110"/>
              </a:spcBef>
              <a:spcAft>
                <a:spcPts val="0"/>
              </a:spcAft>
              <a:buClr>
                <a:schemeClr val="dk1"/>
              </a:buClr>
              <a:buSzPts val="1440"/>
              <a:buFont typeface="Arial"/>
              <a:buNone/>
              <a:defRPr b="0" i="0" sz="1800" u="none" cap="none" strike="noStrike">
                <a:solidFill>
                  <a:schemeClr val="dk1"/>
                </a:solidFill>
                <a:latin typeface="Arial"/>
                <a:ea typeface="Arial"/>
                <a:cs typeface="Arial"/>
                <a:sym typeface="Arial"/>
              </a:defRPr>
            </a:lvl1pPr>
            <a:lvl2pPr indent="-309880" lvl="1" marL="914400" marR="0" algn="l">
              <a:lnSpc>
                <a:spcPct val="95000"/>
              </a:lnSpc>
              <a:spcBef>
                <a:spcPts val="450"/>
              </a:spcBef>
              <a:spcAft>
                <a:spcPts val="0"/>
              </a:spcAft>
              <a:buClr>
                <a:schemeClr val="accent2"/>
              </a:buClr>
              <a:buSzPts val="1280"/>
              <a:buFont typeface="Noto Sans Symbols"/>
              <a:buChar char="▪"/>
              <a:defRPr b="0" i="0" sz="1600" u="none" cap="none" strike="noStrike">
                <a:solidFill>
                  <a:schemeClr val="dk1"/>
                </a:solidFill>
                <a:latin typeface="Arial"/>
                <a:ea typeface="Arial"/>
                <a:cs typeface="Arial"/>
                <a:sym typeface="Arial"/>
              </a:defRPr>
            </a:lvl2pPr>
            <a:lvl3pPr indent="-299719" lvl="2" marL="1371600" marR="0" algn="l">
              <a:lnSpc>
                <a:spcPct val="100000"/>
              </a:lnSpc>
              <a:spcBef>
                <a:spcPts val="600"/>
              </a:spcBef>
              <a:spcAft>
                <a:spcPts val="0"/>
              </a:spcAft>
              <a:buClr>
                <a:schemeClr val="accent2"/>
              </a:buClr>
              <a:buSzPts val="1120"/>
              <a:buFont typeface="NTR"/>
              <a:buChar char="–"/>
              <a:defRPr b="0" i="0" sz="1400" u="none" cap="none" strike="noStrike">
                <a:solidFill>
                  <a:schemeClr val="dk1"/>
                </a:solidFill>
                <a:latin typeface="Arial"/>
                <a:ea typeface="Arial"/>
                <a:cs typeface="Arial"/>
                <a:sym typeface="Arial"/>
              </a:defRPr>
            </a:lvl3pPr>
            <a:lvl4pPr indent="-289560" lvl="3" marL="1828800" marR="0" algn="l">
              <a:lnSpc>
                <a:spcPct val="100000"/>
              </a:lnSpc>
              <a:spcBef>
                <a:spcPts val="600"/>
              </a:spcBef>
              <a:spcAft>
                <a:spcPts val="0"/>
              </a:spcAft>
              <a:buClr>
                <a:schemeClr val="accent2"/>
              </a:buClr>
              <a:buSzPts val="960"/>
              <a:buFont typeface="Noto Sans Symbols"/>
              <a:buChar char="▪"/>
              <a:defRPr b="0" i="0" sz="1200" u="none" cap="none" strike="noStrike">
                <a:solidFill>
                  <a:schemeClr val="dk1"/>
                </a:solidFill>
                <a:latin typeface="Arial"/>
                <a:ea typeface="Arial"/>
                <a:cs typeface="Arial"/>
                <a:sym typeface="Arial"/>
              </a:defRPr>
            </a:lvl4pPr>
            <a:lvl5pPr indent="-281939" lvl="4" marL="2286000" marR="0" algn="l">
              <a:lnSpc>
                <a:spcPct val="100000"/>
              </a:lnSpc>
              <a:spcBef>
                <a:spcPts val="600"/>
              </a:spcBef>
              <a:spcAft>
                <a:spcPts val="0"/>
              </a:spcAft>
              <a:buClr>
                <a:schemeClr val="accent2"/>
              </a:buClr>
              <a:buSzPts val="840"/>
              <a:buFont typeface="NTR"/>
              <a:buChar char="–"/>
              <a:defRPr b="0" i="0" sz="1100" u="none" cap="none" strike="noStrike">
                <a:solidFill>
                  <a:schemeClr val="dk1"/>
                </a:solidFill>
                <a:latin typeface="Arial"/>
                <a:ea typeface="Arial"/>
                <a:cs typeface="Arial"/>
                <a:sym typeface="Arial"/>
              </a:defRPr>
            </a:lvl5pPr>
            <a:lvl6pPr indent="-314325" lvl="5" marL="2743200" marR="0" algn="l">
              <a:lnSpc>
                <a:spcPct val="90000"/>
              </a:lnSpc>
              <a:spcBef>
                <a:spcPts val="375"/>
              </a:spcBef>
              <a:spcAft>
                <a:spcPts val="0"/>
              </a:spcAft>
              <a:buClr>
                <a:schemeClr val="dk1"/>
              </a:buClr>
              <a:buSzPts val="1350"/>
              <a:buFont typeface="Arial"/>
              <a:buChar char="•"/>
              <a:defRPr b="0" i="0" sz="140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40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40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400" u="none" cap="none" strike="noStrike">
                <a:solidFill>
                  <a:schemeClr val="dk1"/>
                </a:solidFill>
                <a:latin typeface="Arial"/>
                <a:ea typeface="Arial"/>
                <a:cs typeface="Arial"/>
                <a:sym typeface="Arial"/>
              </a:defRPr>
            </a:lvl9pPr>
          </a:lstStyle>
          <a:p/>
        </p:txBody>
      </p:sp>
      <p:pic>
        <p:nvPicPr>
          <p:cNvPr id="440" name="Google Shape;440;p145"/>
          <p:cNvPicPr preferRelativeResize="0"/>
          <p:nvPr/>
        </p:nvPicPr>
        <p:blipFill rotWithShape="1">
          <a:blip r:embed="rId2">
            <a:alphaModFix/>
          </a:blip>
          <a:srcRect b="0" l="0" r="0" t="0"/>
          <a:stretch/>
        </p:blipFill>
        <p:spPr>
          <a:xfrm>
            <a:off x="8567190" y="254137"/>
            <a:ext cx="334406" cy="33440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445" name="Shape 445"/>
        <p:cNvGrpSpPr/>
        <p:nvPr/>
      </p:nvGrpSpPr>
      <p:grpSpPr>
        <a:xfrm>
          <a:off x="0" y="0"/>
          <a:ext cx="0" cy="0"/>
          <a:chOff x="0" y="0"/>
          <a:chExt cx="0" cy="0"/>
        </a:xfrm>
      </p:grpSpPr>
      <p:sp>
        <p:nvSpPr>
          <p:cNvPr id="446" name="Google Shape;446;gcebd11b4b0_1_1105"/>
          <p:cNvSpPr txBox="1"/>
          <p:nvPr>
            <p:ph type="title"/>
          </p:nvPr>
        </p:nvSpPr>
        <p:spPr>
          <a:xfrm>
            <a:off x="415290" y="434340"/>
            <a:ext cx="8313600" cy="492300"/>
          </a:xfrm>
          <a:prstGeom prst="rect">
            <a:avLst/>
          </a:prstGeom>
          <a:noFill/>
          <a:ln>
            <a:noFill/>
          </a:ln>
        </p:spPr>
        <p:txBody>
          <a:bodyPr anchorCtr="0" anchor="b" bIns="22850" lIns="45725" spcFirstLastPara="1" rIns="45725" wrap="square" tIns="22850">
            <a:noAutofit/>
          </a:bodyPr>
          <a:lstStyle>
            <a:lvl1pPr lvl="0" algn="ctr">
              <a:lnSpc>
                <a:spcPct val="90000"/>
              </a:lnSpc>
              <a:spcBef>
                <a:spcPts val="0"/>
              </a:spcBef>
              <a:spcAft>
                <a:spcPts val="0"/>
              </a:spcAft>
              <a:buSzPts val="700"/>
              <a:buNone/>
              <a:defRPr sz="2400">
                <a:solidFill>
                  <a:schemeClr val="dk2"/>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47" name="Google Shape;447;gcebd11b4b0_1_1105"/>
          <p:cNvSpPr txBox="1"/>
          <p:nvPr>
            <p:ph idx="1" type="body"/>
          </p:nvPr>
        </p:nvSpPr>
        <p:spPr>
          <a:xfrm>
            <a:off x="430625" y="1752529"/>
            <a:ext cx="8290500" cy="3099300"/>
          </a:xfrm>
          <a:prstGeom prst="rect">
            <a:avLst/>
          </a:prstGeom>
          <a:noFill/>
          <a:ln>
            <a:noFill/>
          </a:ln>
        </p:spPr>
        <p:txBody>
          <a:bodyPr anchorCtr="0" anchor="t" bIns="22850" lIns="45725" spcFirstLastPara="1" rIns="45725" wrap="square" tIns="22850">
            <a:noAutofit/>
          </a:bodyPr>
          <a:lstStyle>
            <a:lvl1pPr indent="-228600" lvl="0" marL="457200" algn="l">
              <a:lnSpc>
                <a:spcPct val="90000"/>
              </a:lnSpc>
              <a:spcBef>
                <a:spcPts val="800"/>
              </a:spcBef>
              <a:spcAft>
                <a:spcPts val="0"/>
              </a:spcAft>
              <a:buClr>
                <a:schemeClr val="dk1"/>
              </a:buClr>
              <a:buSzPts val="1200"/>
              <a:buFont typeface="Trebuchet MS"/>
              <a:buNone/>
              <a:defRPr sz="1200">
                <a:solidFill>
                  <a:schemeClr val="accent4"/>
                </a:solidFill>
              </a:defRPr>
            </a:lvl1pPr>
            <a:lvl2pPr indent="-228600" lvl="1" marL="914400" algn="l">
              <a:lnSpc>
                <a:spcPct val="90000"/>
              </a:lnSpc>
              <a:spcBef>
                <a:spcPts val="800"/>
              </a:spcBef>
              <a:spcAft>
                <a:spcPts val="0"/>
              </a:spcAft>
              <a:buClr>
                <a:schemeClr val="dk1"/>
              </a:buClr>
              <a:buSzPts val="1000"/>
              <a:buFont typeface="Trebuchet MS"/>
              <a:buNone/>
              <a:defRPr sz="1000">
                <a:solidFill>
                  <a:schemeClr val="accent4"/>
                </a:solidFill>
              </a:defRPr>
            </a:lvl2pPr>
            <a:lvl3pPr indent="-228600" lvl="2" marL="1371600" algn="l">
              <a:lnSpc>
                <a:spcPct val="90000"/>
              </a:lnSpc>
              <a:spcBef>
                <a:spcPts val="800"/>
              </a:spcBef>
              <a:spcAft>
                <a:spcPts val="0"/>
              </a:spcAft>
              <a:buClr>
                <a:schemeClr val="dk1"/>
              </a:buClr>
              <a:buSzPts val="900"/>
              <a:buFont typeface="Trebuchet MS"/>
              <a:buNone/>
              <a:defRPr sz="900">
                <a:solidFill>
                  <a:schemeClr val="accent4"/>
                </a:solidFill>
              </a:defRPr>
            </a:lvl3pPr>
            <a:lvl4pPr indent="-323850" lvl="3" marL="1828800" algn="l">
              <a:lnSpc>
                <a:spcPct val="100000"/>
              </a:lnSpc>
              <a:spcBef>
                <a:spcPts val="800"/>
              </a:spcBef>
              <a:spcAft>
                <a:spcPts val="0"/>
              </a:spcAft>
              <a:buClr>
                <a:schemeClr val="dk1"/>
              </a:buClr>
              <a:buSzPts val="1500"/>
              <a:buFont typeface="Noto Sans Symbols"/>
              <a:buChar char="▪"/>
              <a:defRPr sz="1500">
                <a:solidFill>
                  <a:schemeClr val="lt1"/>
                </a:solidFill>
              </a:defRPr>
            </a:lvl4pPr>
            <a:lvl5pPr indent="-336550" lvl="4" marL="2286000" algn="l">
              <a:lnSpc>
                <a:spcPct val="100000"/>
              </a:lnSpc>
              <a:spcBef>
                <a:spcPts val="300"/>
              </a:spcBef>
              <a:spcAft>
                <a:spcPts val="0"/>
              </a:spcAft>
              <a:buClr>
                <a:schemeClr val="dk1"/>
              </a:buClr>
              <a:buSzPts val="1700"/>
              <a:buFont typeface="Noto Sans Symbols"/>
              <a:buChar char="▪"/>
              <a:defRPr>
                <a:solidFill>
                  <a:schemeClr val="lt1"/>
                </a:solidFill>
              </a:defRPr>
            </a:lvl5pPr>
            <a:lvl6pPr indent="-285750" lvl="5" marL="2743200" algn="l">
              <a:lnSpc>
                <a:spcPct val="100000"/>
              </a:lnSpc>
              <a:spcBef>
                <a:spcPts val="200"/>
              </a:spcBef>
              <a:spcAft>
                <a:spcPts val="0"/>
              </a:spcAft>
              <a:buClr>
                <a:schemeClr val="dk2"/>
              </a:buClr>
              <a:buSzPts val="900"/>
              <a:buChar char="»"/>
              <a:defRPr/>
            </a:lvl6pPr>
            <a:lvl7pPr indent="-285750" lvl="6" marL="3200400" algn="l">
              <a:lnSpc>
                <a:spcPct val="100000"/>
              </a:lnSpc>
              <a:spcBef>
                <a:spcPts val="200"/>
              </a:spcBef>
              <a:spcAft>
                <a:spcPts val="0"/>
              </a:spcAft>
              <a:buClr>
                <a:schemeClr val="dk2"/>
              </a:buClr>
              <a:buSzPts val="900"/>
              <a:buChar char="»"/>
              <a:defRPr/>
            </a:lvl7pPr>
            <a:lvl8pPr indent="-285750" lvl="7" marL="3657600" algn="l">
              <a:lnSpc>
                <a:spcPct val="100000"/>
              </a:lnSpc>
              <a:spcBef>
                <a:spcPts val="200"/>
              </a:spcBef>
              <a:spcAft>
                <a:spcPts val="0"/>
              </a:spcAft>
              <a:buClr>
                <a:schemeClr val="dk2"/>
              </a:buClr>
              <a:buSzPts val="900"/>
              <a:buChar char="»"/>
              <a:defRPr/>
            </a:lvl8pPr>
            <a:lvl9pPr indent="-285750" lvl="8" marL="4114800" algn="l">
              <a:lnSpc>
                <a:spcPct val="100000"/>
              </a:lnSpc>
              <a:spcBef>
                <a:spcPts val="200"/>
              </a:spcBef>
              <a:spcAft>
                <a:spcPts val="0"/>
              </a:spcAft>
              <a:buClr>
                <a:schemeClr val="dk2"/>
              </a:buClr>
              <a:buSzPts val="900"/>
              <a:buChar char="»"/>
              <a:defRPr/>
            </a:lvl9pPr>
          </a:lstStyle>
          <a:p/>
        </p:txBody>
      </p:sp>
      <p:sp>
        <p:nvSpPr>
          <p:cNvPr id="448" name="Google Shape;448;gcebd11b4b0_1_1105"/>
          <p:cNvSpPr txBox="1"/>
          <p:nvPr>
            <p:ph idx="2" type="body"/>
          </p:nvPr>
        </p:nvSpPr>
        <p:spPr>
          <a:xfrm>
            <a:off x="415290" y="906780"/>
            <a:ext cx="8313600" cy="437700"/>
          </a:xfrm>
          <a:prstGeom prst="rect">
            <a:avLst/>
          </a:prstGeom>
          <a:noFill/>
          <a:ln>
            <a:noFill/>
          </a:ln>
        </p:spPr>
        <p:txBody>
          <a:bodyPr anchorCtr="0" anchor="t" bIns="22850" lIns="45725" spcFirstLastPara="1" rIns="45725" wrap="square" tIns="22850">
            <a:noAutofit/>
          </a:bodyPr>
          <a:lstStyle>
            <a:lvl1pPr indent="-228600" lvl="0" marL="457200" algn="ctr">
              <a:lnSpc>
                <a:spcPct val="90000"/>
              </a:lnSpc>
              <a:spcBef>
                <a:spcPts val="800"/>
              </a:spcBef>
              <a:spcAft>
                <a:spcPts val="0"/>
              </a:spcAft>
              <a:buSzPts val="15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8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5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5pPr>
            <a:lvl6pPr indent="-285750" lvl="5" marL="2743200" algn="l">
              <a:lnSpc>
                <a:spcPct val="100000"/>
              </a:lnSpc>
              <a:spcBef>
                <a:spcPts val="200"/>
              </a:spcBef>
              <a:spcAft>
                <a:spcPts val="0"/>
              </a:spcAft>
              <a:buClr>
                <a:schemeClr val="dk2"/>
              </a:buClr>
              <a:buSzPts val="900"/>
              <a:buChar char="»"/>
              <a:defRPr/>
            </a:lvl6pPr>
            <a:lvl7pPr indent="-285750" lvl="6" marL="3200400" algn="l">
              <a:lnSpc>
                <a:spcPct val="100000"/>
              </a:lnSpc>
              <a:spcBef>
                <a:spcPts val="200"/>
              </a:spcBef>
              <a:spcAft>
                <a:spcPts val="0"/>
              </a:spcAft>
              <a:buClr>
                <a:schemeClr val="dk2"/>
              </a:buClr>
              <a:buSzPts val="900"/>
              <a:buChar char="»"/>
              <a:defRPr/>
            </a:lvl7pPr>
            <a:lvl8pPr indent="-285750" lvl="7" marL="3657600" algn="l">
              <a:lnSpc>
                <a:spcPct val="100000"/>
              </a:lnSpc>
              <a:spcBef>
                <a:spcPts val="200"/>
              </a:spcBef>
              <a:spcAft>
                <a:spcPts val="0"/>
              </a:spcAft>
              <a:buClr>
                <a:schemeClr val="dk2"/>
              </a:buClr>
              <a:buSzPts val="900"/>
              <a:buChar char="»"/>
              <a:defRPr/>
            </a:lvl8pPr>
            <a:lvl9pPr indent="-285750" lvl="8" marL="4114800" algn="l">
              <a:lnSpc>
                <a:spcPct val="100000"/>
              </a:lnSpc>
              <a:spcBef>
                <a:spcPts val="200"/>
              </a:spcBef>
              <a:spcAft>
                <a:spcPts val="0"/>
              </a:spcAft>
              <a:buClr>
                <a:schemeClr val="dk2"/>
              </a:buClr>
              <a:buSzPts val="9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9" name="Shape 449"/>
        <p:cNvGrpSpPr/>
        <p:nvPr/>
      </p:nvGrpSpPr>
      <p:grpSpPr>
        <a:xfrm>
          <a:off x="0" y="0"/>
          <a:ext cx="0" cy="0"/>
          <a:chOff x="0" y="0"/>
          <a:chExt cx="0" cy="0"/>
        </a:xfrm>
      </p:grpSpPr>
      <p:sp>
        <p:nvSpPr>
          <p:cNvPr id="450" name="Google Shape;450;gcebd11b4b0_1_1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lt1"/>
        </a:solidFill>
      </p:bgPr>
    </p:bg>
    <p:spTree>
      <p:nvGrpSpPr>
        <p:cNvPr id="451" name="Shape 451"/>
        <p:cNvGrpSpPr/>
        <p:nvPr/>
      </p:nvGrpSpPr>
      <p:grpSpPr>
        <a:xfrm>
          <a:off x="0" y="0"/>
          <a:ext cx="0" cy="0"/>
          <a:chOff x="0" y="0"/>
          <a:chExt cx="0" cy="0"/>
        </a:xfrm>
      </p:grpSpPr>
      <p:pic>
        <p:nvPicPr>
          <p:cNvPr descr="A close up of a spider&#10;&#10;Description automatically generated" id="452" name="Google Shape;452;gcebd11b4b0_1_1111"/>
          <p:cNvPicPr preferRelativeResize="0"/>
          <p:nvPr/>
        </p:nvPicPr>
        <p:blipFill rotWithShape="1">
          <a:blip r:embed="rId2">
            <a:alphaModFix/>
          </a:blip>
          <a:srcRect b="26543" l="10301" r="12405" t="3895"/>
          <a:stretch/>
        </p:blipFill>
        <p:spPr>
          <a:xfrm>
            <a:off x="0" y="0"/>
            <a:ext cx="9143999" cy="5143501"/>
          </a:xfrm>
          <a:prstGeom prst="rect">
            <a:avLst/>
          </a:prstGeom>
          <a:noFill/>
          <a:ln>
            <a:noFill/>
          </a:ln>
        </p:spPr>
      </p:pic>
      <p:pic>
        <p:nvPicPr>
          <p:cNvPr descr="A picture containing text&#10;&#10;Description automatically generated" id="453" name="Google Shape;453;gcebd11b4b0_1_1111"/>
          <p:cNvPicPr preferRelativeResize="0"/>
          <p:nvPr/>
        </p:nvPicPr>
        <p:blipFill rotWithShape="1">
          <a:blip r:embed="rId3">
            <a:alphaModFix/>
          </a:blip>
          <a:srcRect b="0" l="0" r="0" t="0"/>
          <a:stretch/>
        </p:blipFill>
        <p:spPr>
          <a:xfrm>
            <a:off x="7428241" y="3697054"/>
            <a:ext cx="1334663" cy="108219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4" name="Shape 454"/>
        <p:cNvGrpSpPr/>
        <p:nvPr/>
      </p:nvGrpSpPr>
      <p:grpSpPr>
        <a:xfrm>
          <a:off x="0" y="0"/>
          <a:ext cx="0" cy="0"/>
          <a:chOff x="0" y="0"/>
          <a:chExt cx="0" cy="0"/>
        </a:xfrm>
      </p:grpSpPr>
      <p:sp>
        <p:nvSpPr>
          <p:cNvPr id="455" name="Google Shape;455;gcebd11b4b0_1_11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56" name="Google Shape;456;gcebd11b4b0_1_11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7" name="Google Shape;457;gcebd11b4b0_1_11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8" name="Shape 458"/>
        <p:cNvGrpSpPr/>
        <p:nvPr/>
      </p:nvGrpSpPr>
      <p:grpSpPr>
        <a:xfrm>
          <a:off x="0" y="0"/>
          <a:ext cx="0" cy="0"/>
          <a:chOff x="0" y="0"/>
          <a:chExt cx="0" cy="0"/>
        </a:xfrm>
      </p:grpSpPr>
      <p:sp>
        <p:nvSpPr>
          <p:cNvPr id="459" name="Google Shape;459;gcebd11b4b0_1_11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60" name="Google Shape;460;gcebd11b4b0_1_11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1" name="Shape 461"/>
        <p:cNvGrpSpPr/>
        <p:nvPr/>
      </p:nvGrpSpPr>
      <p:grpSpPr>
        <a:xfrm>
          <a:off x="0" y="0"/>
          <a:ext cx="0" cy="0"/>
          <a:chOff x="0" y="0"/>
          <a:chExt cx="0" cy="0"/>
        </a:xfrm>
      </p:grpSpPr>
      <p:sp>
        <p:nvSpPr>
          <p:cNvPr id="462" name="Google Shape;462;gcebd11b4b0_1_11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3" name="Google Shape;463;gcebd11b4b0_1_11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4" name="Google Shape;464;gcebd11b4b0_1_11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5" name="Shape 465"/>
        <p:cNvGrpSpPr/>
        <p:nvPr/>
      </p:nvGrpSpPr>
      <p:grpSpPr>
        <a:xfrm>
          <a:off x="0" y="0"/>
          <a:ext cx="0" cy="0"/>
          <a:chOff x="0" y="0"/>
          <a:chExt cx="0" cy="0"/>
        </a:xfrm>
      </p:grpSpPr>
      <p:sp>
        <p:nvSpPr>
          <p:cNvPr id="466" name="Google Shape;466;gcebd11b4b0_1_11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7" name="Google Shape;467;gcebd11b4b0_1_11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8" name="Google Shape;468;gcebd11b4b0_1_11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9" name="Google Shape;469;gcebd11b4b0_1_11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0" name="Shape 470"/>
        <p:cNvGrpSpPr/>
        <p:nvPr/>
      </p:nvGrpSpPr>
      <p:grpSpPr>
        <a:xfrm>
          <a:off x="0" y="0"/>
          <a:ext cx="0" cy="0"/>
          <a:chOff x="0" y="0"/>
          <a:chExt cx="0" cy="0"/>
        </a:xfrm>
      </p:grpSpPr>
      <p:sp>
        <p:nvSpPr>
          <p:cNvPr id="471" name="Google Shape;471;gcebd11b4b0_1_11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2" name="Google Shape;472;gcebd11b4b0_1_11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gba27542a19_0_57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gba27542a19_0_5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3" name="Shape 473"/>
        <p:cNvGrpSpPr/>
        <p:nvPr/>
      </p:nvGrpSpPr>
      <p:grpSpPr>
        <a:xfrm>
          <a:off x="0" y="0"/>
          <a:ext cx="0" cy="0"/>
          <a:chOff x="0" y="0"/>
          <a:chExt cx="0" cy="0"/>
        </a:xfrm>
      </p:grpSpPr>
      <p:sp>
        <p:nvSpPr>
          <p:cNvPr id="474" name="Google Shape;474;gcebd11b4b0_1_113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75" name="Google Shape;475;gcebd11b4b0_1_113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6" name="Google Shape;476;gcebd11b4b0_1_11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7" name="Shape 477"/>
        <p:cNvGrpSpPr/>
        <p:nvPr/>
      </p:nvGrpSpPr>
      <p:grpSpPr>
        <a:xfrm>
          <a:off x="0" y="0"/>
          <a:ext cx="0" cy="0"/>
          <a:chOff x="0" y="0"/>
          <a:chExt cx="0" cy="0"/>
        </a:xfrm>
      </p:grpSpPr>
      <p:sp>
        <p:nvSpPr>
          <p:cNvPr id="478" name="Google Shape;478;gcebd11b4b0_1_11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79" name="Google Shape;479;gcebd11b4b0_1_11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0" name="Shape 480"/>
        <p:cNvGrpSpPr/>
        <p:nvPr/>
      </p:nvGrpSpPr>
      <p:grpSpPr>
        <a:xfrm>
          <a:off x="0" y="0"/>
          <a:ext cx="0" cy="0"/>
          <a:chOff x="0" y="0"/>
          <a:chExt cx="0" cy="0"/>
        </a:xfrm>
      </p:grpSpPr>
      <p:sp>
        <p:nvSpPr>
          <p:cNvPr id="481" name="Google Shape;481;gcebd11b4b0_1_11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cebd11b4b0_1_114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3" name="Google Shape;483;gcebd11b4b0_1_114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4" name="Google Shape;484;gcebd11b4b0_1_114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85" name="Google Shape;485;gcebd11b4b0_1_11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6" name="Shape 486"/>
        <p:cNvGrpSpPr/>
        <p:nvPr/>
      </p:nvGrpSpPr>
      <p:grpSpPr>
        <a:xfrm>
          <a:off x="0" y="0"/>
          <a:ext cx="0" cy="0"/>
          <a:chOff x="0" y="0"/>
          <a:chExt cx="0" cy="0"/>
        </a:xfrm>
      </p:grpSpPr>
      <p:sp>
        <p:nvSpPr>
          <p:cNvPr id="487" name="Google Shape;487;gcebd11b4b0_1_11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88" name="Google Shape;488;gcebd11b4b0_1_11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9" name="Shape 489"/>
        <p:cNvGrpSpPr/>
        <p:nvPr/>
      </p:nvGrpSpPr>
      <p:grpSpPr>
        <a:xfrm>
          <a:off x="0" y="0"/>
          <a:ext cx="0" cy="0"/>
          <a:chOff x="0" y="0"/>
          <a:chExt cx="0" cy="0"/>
        </a:xfrm>
      </p:grpSpPr>
      <p:sp>
        <p:nvSpPr>
          <p:cNvPr id="490" name="Google Shape;490;gcebd11b4b0_1_114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1" name="Google Shape;491;gcebd11b4b0_1_114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2" name="Google Shape;492;gcebd11b4b0_1_11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NO LOGO &amp; PAGE NUMBER">
  <p:cSld name="Title, Subtitle, Content - NO LOGO &amp; PAGE NUMBER">
    <p:spTree>
      <p:nvGrpSpPr>
        <p:cNvPr id="493" name="Shape 493"/>
        <p:cNvGrpSpPr/>
        <p:nvPr/>
      </p:nvGrpSpPr>
      <p:grpSpPr>
        <a:xfrm>
          <a:off x="0" y="0"/>
          <a:ext cx="0" cy="0"/>
          <a:chOff x="0" y="0"/>
          <a:chExt cx="0" cy="0"/>
        </a:xfrm>
      </p:grpSpPr>
      <p:sp>
        <p:nvSpPr>
          <p:cNvPr id="494" name="Google Shape;494;gcebd11b4b0_1_1153"/>
          <p:cNvSpPr txBox="1"/>
          <p:nvPr>
            <p:ph type="title"/>
          </p:nvPr>
        </p:nvSpPr>
        <p:spPr>
          <a:xfrm>
            <a:off x="415290" y="434340"/>
            <a:ext cx="8313600" cy="492300"/>
          </a:xfrm>
          <a:prstGeom prst="rect">
            <a:avLst/>
          </a:prstGeom>
          <a:noFill/>
          <a:ln>
            <a:noFill/>
          </a:ln>
        </p:spPr>
        <p:txBody>
          <a:bodyPr anchorCtr="0" anchor="b" bIns="22850" lIns="45725" spcFirstLastPara="1" rIns="45725" wrap="square" tIns="22850">
            <a:noAutofit/>
          </a:bodyPr>
          <a:lstStyle>
            <a:lvl1pPr lvl="0" algn="ctr">
              <a:lnSpc>
                <a:spcPct val="90000"/>
              </a:lnSpc>
              <a:spcBef>
                <a:spcPts val="0"/>
              </a:spcBef>
              <a:spcAft>
                <a:spcPts val="0"/>
              </a:spcAft>
              <a:buSzPts val="2800"/>
              <a:buNone/>
              <a:defRPr sz="24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5" name="Google Shape;495;gcebd11b4b0_1_1153"/>
          <p:cNvSpPr txBox="1"/>
          <p:nvPr>
            <p:ph idx="1" type="body"/>
          </p:nvPr>
        </p:nvSpPr>
        <p:spPr>
          <a:xfrm>
            <a:off x="426720" y="1752529"/>
            <a:ext cx="8290500" cy="3078000"/>
          </a:xfrm>
          <a:prstGeom prst="rect">
            <a:avLst/>
          </a:prstGeom>
          <a:noFill/>
          <a:ln>
            <a:noFill/>
          </a:ln>
        </p:spPr>
        <p:txBody>
          <a:bodyPr anchorCtr="0" anchor="t" bIns="22850" lIns="45725" spcFirstLastPara="1" rIns="45725" wrap="square" tIns="22850">
            <a:noAutofit/>
          </a:bodyPr>
          <a:lstStyle>
            <a:lvl1pPr indent="-228600" lvl="0" marL="457200" algn="l">
              <a:lnSpc>
                <a:spcPct val="90000"/>
              </a:lnSpc>
              <a:spcBef>
                <a:spcPts val="800"/>
              </a:spcBef>
              <a:spcAft>
                <a:spcPts val="0"/>
              </a:spcAft>
              <a:buClr>
                <a:schemeClr val="dk1"/>
              </a:buClr>
              <a:buSzPts val="1200"/>
              <a:buFont typeface="Trebuchet MS"/>
              <a:buNone/>
              <a:defRPr sz="1200">
                <a:solidFill>
                  <a:schemeClr val="accent4"/>
                </a:solidFill>
              </a:defRPr>
            </a:lvl1pPr>
            <a:lvl2pPr indent="-228600" lvl="1" marL="914400" algn="l">
              <a:lnSpc>
                <a:spcPct val="90000"/>
              </a:lnSpc>
              <a:spcBef>
                <a:spcPts val="800"/>
              </a:spcBef>
              <a:spcAft>
                <a:spcPts val="0"/>
              </a:spcAft>
              <a:buClr>
                <a:schemeClr val="dk1"/>
              </a:buClr>
              <a:buSzPts val="1000"/>
              <a:buFont typeface="Trebuchet MS"/>
              <a:buNone/>
              <a:defRPr sz="1000">
                <a:solidFill>
                  <a:schemeClr val="accent4"/>
                </a:solidFill>
              </a:defRPr>
            </a:lvl2pPr>
            <a:lvl3pPr indent="-228600" lvl="2" marL="1371600" algn="l">
              <a:lnSpc>
                <a:spcPct val="90000"/>
              </a:lnSpc>
              <a:spcBef>
                <a:spcPts val="800"/>
              </a:spcBef>
              <a:spcAft>
                <a:spcPts val="0"/>
              </a:spcAft>
              <a:buClr>
                <a:schemeClr val="dk1"/>
              </a:buClr>
              <a:buSzPts val="900"/>
              <a:buFont typeface="Trebuchet MS"/>
              <a:buNone/>
              <a:defRPr sz="900">
                <a:solidFill>
                  <a:schemeClr val="accent4"/>
                </a:solidFill>
              </a:defRPr>
            </a:lvl3pPr>
            <a:lvl4pPr indent="-323850" lvl="3" marL="1828800" algn="l">
              <a:lnSpc>
                <a:spcPct val="115000"/>
              </a:lnSpc>
              <a:spcBef>
                <a:spcPts val="800"/>
              </a:spcBef>
              <a:spcAft>
                <a:spcPts val="0"/>
              </a:spcAft>
              <a:buClr>
                <a:schemeClr val="dk1"/>
              </a:buClr>
              <a:buSzPts val="1500"/>
              <a:buFont typeface="Noto Sans Symbols"/>
              <a:buChar char="▪"/>
              <a:defRPr sz="1500">
                <a:solidFill>
                  <a:schemeClr val="lt1"/>
                </a:solidFill>
              </a:defRPr>
            </a:lvl4pPr>
            <a:lvl5pPr indent="-336550" lvl="4" marL="2286000" algn="l">
              <a:lnSpc>
                <a:spcPct val="115000"/>
              </a:lnSpc>
              <a:spcBef>
                <a:spcPts val="300"/>
              </a:spcBef>
              <a:spcAft>
                <a:spcPts val="0"/>
              </a:spcAft>
              <a:buClr>
                <a:schemeClr val="dk1"/>
              </a:buClr>
              <a:buSzPts val="1700"/>
              <a:buFont typeface="Noto Sans Symbols"/>
              <a:buChar char="▪"/>
              <a:defRPr>
                <a:solidFill>
                  <a:schemeClr val="lt1"/>
                </a:solidFill>
              </a:defRPr>
            </a:lvl5pPr>
            <a:lvl6pPr indent="-285750" lvl="5" marL="2743200" algn="l">
              <a:lnSpc>
                <a:spcPct val="115000"/>
              </a:lnSpc>
              <a:spcBef>
                <a:spcPts val="200"/>
              </a:spcBef>
              <a:spcAft>
                <a:spcPts val="0"/>
              </a:spcAft>
              <a:buClr>
                <a:schemeClr val="dk2"/>
              </a:buClr>
              <a:buSzPts val="900"/>
              <a:buChar char="■"/>
              <a:defRPr/>
            </a:lvl6pPr>
            <a:lvl7pPr indent="-285750" lvl="6" marL="3200400" algn="l">
              <a:lnSpc>
                <a:spcPct val="115000"/>
              </a:lnSpc>
              <a:spcBef>
                <a:spcPts val="200"/>
              </a:spcBef>
              <a:spcAft>
                <a:spcPts val="0"/>
              </a:spcAft>
              <a:buClr>
                <a:schemeClr val="dk2"/>
              </a:buClr>
              <a:buSzPts val="900"/>
              <a:buChar char="●"/>
              <a:defRPr/>
            </a:lvl7pPr>
            <a:lvl8pPr indent="-285750" lvl="7" marL="3657600" algn="l">
              <a:lnSpc>
                <a:spcPct val="115000"/>
              </a:lnSpc>
              <a:spcBef>
                <a:spcPts val="200"/>
              </a:spcBef>
              <a:spcAft>
                <a:spcPts val="0"/>
              </a:spcAft>
              <a:buClr>
                <a:schemeClr val="dk2"/>
              </a:buClr>
              <a:buSzPts val="900"/>
              <a:buChar char="○"/>
              <a:defRPr/>
            </a:lvl8pPr>
            <a:lvl9pPr indent="-285750" lvl="8" marL="4114800" algn="l">
              <a:lnSpc>
                <a:spcPct val="115000"/>
              </a:lnSpc>
              <a:spcBef>
                <a:spcPts val="200"/>
              </a:spcBef>
              <a:spcAft>
                <a:spcPts val="0"/>
              </a:spcAft>
              <a:buClr>
                <a:schemeClr val="dk2"/>
              </a:buClr>
              <a:buSzPts val="900"/>
              <a:buChar char="■"/>
              <a:defRPr/>
            </a:lvl9pPr>
          </a:lstStyle>
          <a:p/>
        </p:txBody>
      </p:sp>
      <p:sp>
        <p:nvSpPr>
          <p:cNvPr id="496" name="Google Shape;496;gcebd11b4b0_1_1153"/>
          <p:cNvSpPr txBox="1"/>
          <p:nvPr>
            <p:ph idx="2" type="body"/>
          </p:nvPr>
        </p:nvSpPr>
        <p:spPr>
          <a:xfrm>
            <a:off x="415290" y="906780"/>
            <a:ext cx="8313600" cy="437700"/>
          </a:xfrm>
          <a:prstGeom prst="rect">
            <a:avLst/>
          </a:prstGeom>
          <a:noFill/>
          <a:ln>
            <a:noFill/>
          </a:ln>
        </p:spPr>
        <p:txBody>
          <a:bodyPr anchorCtr="0" anchor="t" bIns="22850" lIns="45725" spcFirstLastPara="1" rIns="45725" wrap="square" tIns="22850">
            <a:noAutofit/>
          </a:bodyPr>
          <a:lstStyle>
            <a:lvl1pPr indent="-228600" lvl="0" marL="457200" algn="ctr">
              <a:lnSpc>
                <a:spcPct val="90000"/>
              </a:lnSpc>
              <a:spcBef>
                <a:spcPts val="800"/>
              </a:spcBef>
              <a:spcAft>
                <a:spcPts val="0"/>
              </a:spcAft>
              <a:buSzPts val="15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15000"/>
              </a:lnSpc>
              <a:spcBef>
                <a:spcPts val="8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15000"/>
              </a:lnSpc>
              <a:spcBef>
                <a:spcPts val="5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5pPr>
            <a:lvl6pPr indent="-285750" lvl="5" marL="2743200" algn="l">
              <a:lnSpc>
                <a:spcPct val="115000"/>
              </a:lnSpc>
              <a:spcBef>
                <a:spcPts val="200"/>
              </a:spcBef>
              <a:spcAft>
                <a:spcPts val="0"/>
              </a:spcAft>
              <a:buClr>
                <a:schemeClr val="dk2"/>
              </a:buClr>
              <a:buSzPts val="900"/>
              <a:buChar char="■"/>
              <a:defRPr/>
            </a:lvl6pPr>
            <a:lvl7pPr indent="-285750" lvl="6" marL="3200400" algn="l">
              <a:lnSpc>
                <a:spcPct val="115000"/>
              </a:lnSpc>
              <a:spcBef>
                <a:spcPts val="200"/>
              </a:spcBef>
              <a:spcAft>
                <a:spcPts val="0"/>
              </a:spcAft>
              <a:buClr>
                <a:schemeClr val="dk2"/>
              </a:buClr>
              <a:buSzPts val="900"/>
              <a:buChar char="●"/>
              <a:defRPr/>
            </a:lvl7pPr>
            <a:lvl8pPr indent="-285750" lvl="7" marL="3657600" algn="l">
              <a:lnSpc>
                <a:spcPct val="115000"/>
              </a:lnSpc>
              <a:spcBef>
                <a:spcPts val="200"/>
              </a:spcBef>
              <a:spcAft>
                <a:spcPts val="0"/>
              </a:spcAft>
              <a:buClr>
                <a:schemeClr val="dk2"/>
              </a:buClr>
              <a:buSzPts val="900"/>
              <a:buChar char="○"/>
              <a:defRPr/>
            </a:lvl8pPr>
            <a:lvl9pPr indent="-285750" lvl="8" marL="4114800" algn="l">
              <a:lnSpc>
                <a:spcPct val="115000"/>
              </a:lnSpc>
              <a:spcBef>
                <a:spcPts val="200"/>
              </a:spcBef>
              <a:spcAft>
                <a:spcPts val="0"/>
              </a:spcAft>
              <a:buClr>
                <a:schemeClr val="dk2"/>
              </a:buClr>
              <a:buSzPts val="900"/>
              <a:buChar char="■"/>
              <a:defRPr/>
            </a:lvl9pPr>
          </a:lstStyle>
          <a:p/>
        </p:txBody>
      </p:sp>
      <p:sp>
        <p:nvSpPr>
          <p:cNvPr id="497" name="Google Shape;497;gcebd11b4b0_1_1153"/>
          <p:cNvSpPr/>
          <p:nvPr/>
        </p:nvSpPr>
        <p:spPr>
          <a:xfrm>
            <a:off x="8223412" y="4858234"/>
            <a:ext cx="920700" cy="2853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498" name="Shape 498"/>
        <p:cNvGrpSpPr/>
        <p:nvPr/>
      </p:nvGrpSpPr>
      <p:grpSpPr>
        <a:xfrm>
          <a:off x="0" y="0"/>
          <a:ext cx="0" cy="0"/>
          <a:chOff x="0" y="0"/>
          <a:chExt cx="0" cy="0"/>
        </a:xfrm>
      </p:grpSpPr>
      <p:pic>
        <p:nvPicPr>
          <p:cNvPr id="499" name="Google Shape;499;gcf166977e1_0_57"/>
          <p:cNvPicPr preferRelativeResize="0"/>
          <p:nvPr/>
        </p:nvPicPr>
        <p:blipFill rotWithShape="1">
          <a:blip r:embed="rId2">
            <a:alphaModFix/>
          </a:blip>
          <a:srcRect b="11123" l="17747" r="9576" t="16211"/>
          <a:stretch/>
        </p:blipFill>
        <p:spPr>
          <a:xfrm>
            <a:off x="0" y="0"/>
            <a:ext cx="9144000" cy="5143500"/>
          </a:xfrm>
          <a:prstGeom prst="rect">
            <a:avLst/>
          </a:prstGeom>
          <a:noFill/>
          <a:ln>
            <a:noFill/>
          </a:ln>
        </p:spPr>
      </p:pic>
      <p:pic>
        <p:nvPicPr>
          <p:cNvPr descr="A picture containing text&#10;&#10;Description automatically generated" id="500" name="Google Shape;500;gcf166977e1_0_57"/>
          <p:cNvPicPr preferRelativeResize="0"/>
          <p:nvPr/>
        </p:nvPicPr>
        <p:blipFill rotWithShape="1">
          <a:blip r:embed="rId3">
            <a:alphaModFix/>
          </a:blip>
          <a:srcRect b="0" l="0" r="0" t="0"/>
          <a:stretch/>
        </p:blipFill>
        <p:spPr>
          <a:xfrm>
            <a:off x="472875" y="1580388"/>
            <a:ext cx="1334663" cy="1082190"/>
          </a:xfrm>
          <a:prstGeom prst="rect">
            <a:avLst/>
          </a:prstGeom>
          <a:noFill/>
          <a:ln>
            <a:noFill/>
          </a:ln>
        </p:spPr>
      </p:pic>
      <p:sp>
        <p:nvSpPr>
          <p:cNvPr id="501" name="Google Shape;501;gcf166977e1_0_57"/>
          <p:cNvSpPr txBox="1"/>
          <p:nvPr>
            <p:ph idx="1" type="subTitle"/>
          </p:nvPr>
        </p:nvSpPr>
        <p:spPr>
          <a:xfrm>
            <a:off x="571500" y="4145280"/>
            <a:ext cx="4846500" cy="238500"/>
          </a:xfrm>
          <a:prstGeom prst="rect">
            <a:avLst/>
          </a:prstGeom>
          <a:noFill/>
          <a:ln>
            <a:noFill/>
          </a:ln>
        </p:spPr>
        <p:txBody>
          <a:bodyPr anchorCtr="0" anchor="t" bIns="22850" lIns="45725" spcFirstLastPara="1" rIns="45725" wrap="square" tIns="22850">
            <a:noAutofit/>
          </a:bodyPr>
          <a:lstStyle>
            <a:lvl1pPr lvl="0" algn="l">
              <a:lnSpc>
                <a:spcPct val="90000"/>
              </a:lnSpc>
              <a:spcBef>
                <a:spcPts val="500"/>
              </a:spcBef>
              <a:spcAft>
                <a:spcPts val="0"/>
              </a:spcAft>
              <a:buSzPts val="1200"/>
              <a:buFont typeface="Trebuchet MS"/>
              <a:buNone/>
              <a:defRPr b="0" sz="1200">
                <a:solidFill>
                  <a:schemeClr val="lt2"/>
                </a:solidFill>
                <a:latin typeface="Trebuchet MS"/>
                <a:ea typeface="Trebuchet MS"/>
                <a:cs typeface="Trebuchet MS"/>
                <a:sym typeface="Trebuchet MS"/>
              </a:defRPr>
            </a:lvl1pPr>
            <a:lvl2pPr lvl="1" algn="l">
              <a:lnSpc>
                <a:spcPct val="90000"/>
              </a:lnSpc>
              <a:spcBef>
                <a:spcPts val="800"/>
              </a:spcBef>
              <a:spcAft>
                <a:spcPts val="0"/>
              </a:spcAft>
              <a:buSzPts val="900"/>
              <a:buNone/>
              <a:defRPr/>
            </a:lvl2pPr>
            <a:lvl3pPr lvl="2" algn="l">
              <a:lnSpc>
                <a:spcPct val="90000"/>
              </a:lnSpc>
              <a:spcBef>
                <a:spcPts val="800"/>
              </a:spcBef>
              <a:spcAft>
                <a:spcPts val="0"/>
              </a:spcAft>
              <a:buSzPts val="900"/>
              <a:buNone/>
              <a:defRPr/>
            </a:lvl3pPr>
            <a:lvl4pPr lvl="3" algn="l">
              <a:lnSpc>
                <a:spcPct val="100000"/>
              </a:lnSpc>
              <a:spcBef>
                <a:spcPts val="800"/>
              </a:spcBef>
              <a:spcAft>
                <a:spcPts val="0"/>
              </a:spcAft>
              <a:buClr>
                <a:schemeClr val="dk2"/>
              </a:buClr>
              <a:buSzPts val="900"/>
              <a:buChar char="–"/>
              <a:defRPr/>
            </a:lvl4pPr>
            <a:lvl5pPr lvl="4" algn="l">
              <a:lnSpc>
                <a:spcPct val="100000"/>
              </a:lnSpc>
              <a:spcBef>
                <a:spcPts val="200"/>
              </a:spcBef>
              <a:spcAft>
                <a:spcPts val="0"/>
              </a:spcAft>
              <a:buClr>
                <a:schemeClr val="dk2"/>
              </a:buClr>
              <a:buSzPts val="900"/>
              <a:buChar char="»"/>
              <a:defRPr/>
            </a:lvl5pPr>
            <a:lvl6pPr lvl="5" algn="l">
              <a:lnSpc>
                <a:spcPct val="100000"/>
              </a:lnSpc>
              <a:spcBef>
                <a:spcPts val="200"/>
              </a:spcBef>
              <a:spcAft>
                <a:spcPts val="0"/>
              </a:spcAft>
              <a:buClr>
                <a:schemeClr val="dk2"/>
              </a:buClr>
              <a:buSzPts val="900"/>
              <a:buChar char="»"/>
              <a:defRPr/>
            </a:lvl6pPr>
            <a:lvl7pPr lvl="6" algn="l">
              <a:lnSpc>
                <a:spcPct val="100000"/>
              </a:lnSpc>
              <a:spcBef>
                <a:spcPts val="200"/>
              </a:spcBef>
              <a:spcAft>
                <a:spcPts val="0"/>
              </a:spcAft>
              <a:buClr>
                <a:schemeClr val="dk2"/>
              </a:buClr>
              <a:buSzPts val="900"/>
              <a:buChar char="»"/>
              <a:defRPr/>
            </a:lvl7pPr>
            <a:lvl8pPr lvl="7" algn="l">
              <a:lnSpc>
                <a:spcPct val="100000"/>
              </a:lnSpc>
              <a:spcBef>
                <a:spcPts val="200"/>
              </a:spcBef>
              <a:spcAft>
                <a:spcPts val="0"/>
              </a:spcAft>
              <a:buClr>
                <a:schemeClr val="dk2"/>
              </a:buClr>
              <a:buSzPts val="900"/>
              <a:buChar char="»"/>
              <a:defRPr/>
            </a:lvl8pPr>
            <a:lvl9pPr lvl="8" algn="l">
              <a:lnSpc>
                <a:spcPct val="100000"/>
              </a:lnSpc>
              <a:spcBef>
                <a:spcPts val="200"/>
              </a:spcBef>
              <a:spcAft>
                <a:spcPts val="0"/>
              </a:spcAft>
              <a:buClr>
                <a:schemeClr val="dk2"/>
              </a:buClr>
              <a:buSzPts val="900"/>
              <a:buChar char="»"/>
              <a:defRPr/>
            </a:lvl9pPr>
          </a:lstStyle>
          <a:p/>
        </p:txBody>
      </p:sp>
      <p:sp>
        <p:nvSpPr>
          <p:cNvPr id="502" name="Google Shape;502;gcf166977e1_0_57"/>
          <p:cNvSpPr txBox="1"/>
          <p:nvPr>
            <p:ph type="title"/>
          </p:nvPr>
        </p:nvSpPr>
        <p:spPr>
          <a:xfrm>
            <a:off x="571500" y="3352800"/>
            <a:ext cx="4846500" cy="819000"/>
          </a:xfrm>
          <a:prstGeom prst="rect">
            <a:avLst/>
          </a:prstGeom>
          <a:noFill/>
          <a:ln>
            <a:noFill/>
          </a:ln>
        </p:spPr>
        <p:txBody>
          <a:bodyPr anchorCtr="0" anchor="b" bIns="22850" lIns="45725" spcFirstLastPara="1" rIns="45725" wrap="square" tIns="22850">
            <a:noAutofit/>
          </a:bodyPr>
          <a:lstStyle>
            <a:lvl1pPr lvl="0" algn="l">
              <a:lnSpc>
                <a:spcPct val="90000"/>
              </a:lnSpc>
              <a:spcBef>
                <a:spcPts val="0"/>
              </a:spcBef>
              <a:spcAft>
                <a:spcPts val="0"/>
              </a:spcAft>
              <a:buSzPts val="700"/>
              <a:buNone/>
              <a:defRPr b="1" sz="3000" cap="none">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503" name="Shape 503"/>
        <p:cNvGrpSpPr/>
        <p:nvPr/>
      </p:nvGrpSpPr>
      <p:grpSpPr>
        <a:xfrm>
          <a:off x="0" y="0"/>
          <a:ext cx="0" cy="0"/>
          <a:chOff x="0" y="0"/>
          <a:chExt cx="0" cy="0"/>
        </a:xfrm>
      </p:grpSpPr>
      <p:sp>
        <p:nvSpPr>
          <p:cNvPr id="504" name="Google Shape;504;g15c6246b6bd_1_272"/>
          <p:cNvSpPr txBox="1"/>
          <p:nvPr>
            <p:ph type="title"/>
          </p:nvPr>
        </p:nvSpPr>
        <p:spPr>
          <a:xfrm>
            <a:off x="457200" y="205200"/>
            <a:ext cx="8229300" cy="8583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5" name="Google Shape;505;g15c6246b6bd_1_272"/>
          <p:cNvSpPr txBox="1"/>
          <p:nvPr>
            <p:ph idx="1" type="body"/>
          </p:nvPr>
        </p:nvSpPr>
        <p:spPr>
          <a:xfrm>
            <a:off x="457200" y="1203480"/>
            <a:ext cx="4015800" cy="298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506" name="Google Shape;506;g15c6246b6bd_1_272"/>
          <p:cNvSpPr txBox="1"/>
          <p:nvPr>
            <p:ph idx="2" type="body"/>
          </p:nvPr>
        </p:nvSpPr>
        <p:spPr>
          <a:xfrm>
            <a:off x="4674240" y="1203480"/>
            <a:ext cx="4015800" cy="298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1">
  <p:cSld name="TWO_OBJECTS_1">
    <p:spTree>
      <p:nvGrpSpPr>
        <p:cNvPr id="507" name="Shape 507"/>
        <p:cNvGrpSpPr/>
        <p:nvPr/>
      </p:nvGrpSpPr>
      <p:grpSpPr>
        <a:xfrm>
          <a:off x="0" y="0"/>
          <a:ext cx="0" cy="0"/>
          <a:chOff x="0" y="0"/>
          <a:chExt cx="0" cy="0"/>
        </a:xfrm>
      </p:grpSpPr>
      <p:sp>
        <p:nvSpPr>
          <p:cNvPr id="508" name="Google Shape;508;g15c6246b6bd_1_276"/>
          <p:cNvSpPr txBox="1"/>
          <p:nvPr>
            <p:ph type="title"/>
          </p:nvPr>
        </p:nvSpPr>
        <p:spPr>
          <a:xfrm>
            <a:off x="457200" y="205200"/>
            <a:ext cx="8229300" cy="858300"/>
          </a:xfrm>
          <a:prstGeom prst="rect">
            <a:avLst/>
          </a:prstGeom>
          <a:noFill/>
          <a:ln>
            <a:noFill/>
          </a:ln>
        </p:spPr>
        <p:txBody>
          <a:bodyPr anchorCtr="1"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9" name="Google Shape;509;g15c6246b6bd_1_276"/>
          <p:cNvSpPr txBox="1"/>
          <p:nvPr>
            <p:ph idx="1" type="body"/>
          </p:nvPr>
        </p:nvSpPr>
        <p:spPr>
          <a:xfrm>
            <a:off x="457200" y="1203480"/>
            <a:ext cx="4015800" cy="298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510" name="Google Shape;510;g15c6246b6bd_1_276"/>
          <p:cNvSpPr txBox="1"/>
          <p:nvPr>
            <p:ph idx="2" type="body"/>
          </p:nvPr>
        </p:nvSpPr>
        <p:spPr>
          <a:xfrm>
            <a:off x="4674240" y="1203480"/>
            <a:ext cx="4015800" cy="298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515" name="Shape 515"/>
        <p:cNvGrpSpPr/>
        <p:nvPr/>
      </p:nvGrpSpPr>
      <p:grpSpPr>
        <a:xfrm>
          <a:off x="0" y="0"/>
          <a:ext cx="0" cy="0"/>
          <a:chOff x="0" y="0"/>
          <a:chExt cx="0" cy="0"/>
        </a:xfrm>
      </p:grpSpPr>
      <p:sp>
        <p:nvSpPr>
          <p:cNvPr id="516" name="Google Shape;516;g16384b7b317_2_4"/>
          <p:cNvSpPr txBox="1"/>
          <p:nvPr>
            <p:ph type="title"/>
          </p:nvPr>
        </p:nvSpPr>
        <p:spPr>
          <a:xfrm>
            <a:off x="415290" y="434340"/>
            <a:ext cx="8313600" cy="492300"/>
          </a:xfrm>
          <a:prstGeom prst="rect">
            <a:avLst/>
          </a:prstGeom>
          <a:noFill/>
          <a:ln>
            <a:noFill/>
          </a:ln>
        </p:spPr>
        <p:txBody>
          <a:bodyPr anchorCtr="0" anchor="b" bIns="22850" lIns="45725" spcFirstLastPara="1" rIns="45725" wrap="square" tIns="22850">
            <a:noAutofit/>
          </a:bodyPr>
          <a:lstStyle>
            <a:lvl1pPr lvl="0" algn="ctr">
              <a:lnSpc>
                <a:spcPct val="90000"/>
              </a:lnSpc>
              <a:spcBef>
                <a:spcPts val="0"/>
              </a:spcBef>
              <a:spcAft>
                <a:spcPts val="0"/>
              </a:spcAft>
              <a:buSzPts val="700"/>
              <a:buNone/>
              <a:defRPr sz="2400">
                <a:solidFill>
                  <a:schemeClr val="dk2"/>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17" name="Google Shape;517;g16384b7b317_2_4"/>
          <p:cNvSpPr txBox="1"/>
          <p:nvPr>
            <p:ph idx="1" type="body"/>
          </p:nvPr>
        </p:nvSpPr>
        <p:spPr>
          <a:xfrm>
            <a:off x="430625" y="1752529"/>
            <a:ext cx="8290500" cy="3099300"/>
          </a:xfrm>
          <a:prstGeom prst="rect">
            <a:avLst/>
          </a:prstGeom>
          <a:noFill/>
          <a:ln>
            <a:noFill/>
          </a:ln>
        </p:spPr>
        <p:txBody>
          <a:bodyPr anchorCtr="0" anchor="t" bIns="22850" lIns="45725" spcFirstLastPara="1" rIns="45725" wrap="square" tIns="22850">
            <a:noAutofit/>
          </a:bodyPr>
          <a:lstStyle>
            <a:lvl1pPr indent="-228600" lvl="0" marL="457200" algn="l">
              <a:lnSpc>
                <a:spcPct val="90000"/>
              </a:lnSpc>
              <a:spcBef>
                <a:spcPts val="800"/>
              </a:spcBef>
              <a:spcAft>
                <a:spcPts val="0"/>
              </a:spcAft>
              <a:buClr>
                <a:schemeClr val="dk1"/>
              </a:buClr>
              <a:buSzPts val="1200"/>
              <a:buFont typeface="Trebuchet MS"/>
              <a:buNone/>
              <a:defRPr sz="1200">
                <a:solidFill>
                  <a:schemeClr val="accent4"/>
                </a:solidFill>
              </a:defRPr>
            </a:lvl1pPr>
            <a:lvl2pPr indent="-228600" lvl="1" marL="914400" algn="l">
              <a:lnSpc>
                <a:spcPct val="90000"/>
              </a:lnSpc>
              <a:spcBef>
                <a:spcPts val="800"/>
              </a:spcBef>
              <a:spcAft>
                <a:spcPts val="0"/>
              </a:spcAft>
              <a:buClr>
                <a:schemeClr val="dk1"/>
              </a:buClr>
              <a:buSzPts val="1000"/>
              <a:buFont typeface="Trebuchet MS"/>
              <a:buNone/>
              <a:defRPr sz="1000">
                <a:solidFill>
                  <a:schemeClr val="accent4"/>
                </a:solidFill>
              </a:defRPr>
            </a:lvl2pPr>
            <a:lvl3pPr indent="-228600" lvl="2" marL="1371600" algn="l">
              <a:lnSpc>
                <a:spcPct val="90000"/>
              </a:lnSpc>
              <a:spcBef>
                <a:spcPts val="800"/>
              </a:spcBef>
              <a:spcAft>
                <a:spcPts val="0"/>
              </a:spcAft>
              <a:buClr>
                <a:schemeClr val="dk1"/>
              </a:buClr>
              <a:buSzPts val="900"/>
              <a:buFont typeface="Trebuchet MS"/>
              <a:buNone/>
              <a:defRPr sz="900">
                <a:solidFill>
                  <a:schemeClr val="accent4"/>
                </a:solidFill>
              </a:defRPr>
            </a:lvl3pPr>
            <a:lvl4pPr indent="-323850" lvl="3" marL="1828800" algn="l">
              <a:lnSpc>
                <a:spcPct val="100000"/>
              </a:lnSpc>
              <a:spcBef>
                <a:spcPts val="800"/>
              </a:spcBef>
              <a:spcAft>
                <a:spcPts val="0"/>
              </a:spcAft>
              <a:buClr>
                <a:schemeClr val="dk1"/>
              </a:buClr>
              <a:buSzPts val="1500"/>
              <a:buFont typeface="Noto Sans Symbols"/>
              <a:buChar char="▪"/>
              <a:defRPr sz="1500">
                <a:solidFill>
                  <a:schemeClr val="lt1"/>
                </a:solidFill>
              </a:defRPr>
            </a:lvl4pPr>
            <a:lvl5pPr indent="-336550" lvl="4" marL="2286000" algn="l">
              <a:lnSpc>
                <a:spcPct val="100000"/>
              </a:lnSpc>
              <a:spcBef>
                <a:spcPts val="300"/>
              </a:spcBef>
              <a:spcAft>
                <a:spcPts val="0"/>
              </a:spcAft>
              <a:buClr>
                <a:schemeClr val="dk1"/>
              </a:buClr>
              <a:buSzPts val="1700"/>
              <a:buFont typeface="Noto Sans Symbols"/>
              <a:buChar char="▪"/>
              <a:defRPr>
                <a:solidFill>
                  <a:schemeClr val="lt1"/>
                </a:solidFill>
              </a:defRPr>
            </a:lvl5pPr>
            <a:lvl6pPr indent="-285750" lvl="5" marL="2743200" algn="l">
              <a:lnSpc>
                <a:spcPct val="100000"/>
              </a:lnSpc>
              <a:spcBef>
                <a:spcPts val="200"/>
              </a:spcBef>
              <a:spcAft>
                <a:spcPts val="0"/>
              </a:spcAft>
              <a:buClr>
                <a:schemeClr val="dk2"/>
              </a:buClr>
              <a:buSzPts val="900"/>
              <a:buChar char="»"/>
              <a:defRPr/>
            </a:lvl6pPr>
            <a:lvl7pPr indent="-285750" lvl="6" marL="3200400" algn="l">
              <a:lnSpc>
                <a:spcPct val="100000"/>
              </a:lnSpc>
              <a:spcBef>
                <a:spcPts val="200"/>
              </a:spcBef>
              <a:spcAft>
                <a:spcPts val="0"/>
              </a:spcAft>
              <a:buClr>
                <a:schemeClr val="dk2"/>
              </a:buClr>
              <a:buSzPts val="900"/>
              <a:buChar char="»"/>
              <a:defRPr/>
            </a:lvl7pPr>
            <a:lvl8pPr indent="-285750" lvl="7" marL="3657600" algn="l">
              <a:lnSpc>
                <a:spcPct val="100000"/>
              </a:lnSpc>
              <a:spcBef>
                <a:spcPts val="200"/>
              </a:spcBef>
              <a:spcAft>
                <a:spcPts val="0"/>
              </a:spcAft>
              <a:buClr>
                <a:schemeClr val="dk2"/>
              </a:buClr>
              <a:buSzPts val="900"/>
              <a:buChar char="»"/>
              <a:defRPr/>
            </a:lvl8pPr>
            <a:lvl9pPr indent="-285750" lvl="8" marL="4114800" algn="l">
              <a:lnSpc>
                <a:spcPct val="100000"/>
              </a:lnSpc>
              <a:spcBef>
                <a:spcPts val="200"/>
              </a:spcBef>
              <a:spcAft>
                <a:spcPts val="0"/>
              </a:spcAft>
              <a:buClr>
                <a:schemeClr val="dk2"/>
              </a:buClr>
              <a:buSzPts val="900"/>
              <a:buChar char="»"/>
              <a:defRPr/>
            </a:lvl9pPr>
          </a:lstStyle>
          <a:p/>
        </p:txBody>
      </p:sp>
      <p:sp>
        <p:nvSpPr>
          <p:cNvPr id="518" name="Google Shape;518;g16384b7b317_2_4"/>
          <p:cNvSpPr txBox="1"/>
          <p:nvPr>
            <p:ph idx="2" type="body"/>
          </p:nvPr>
        </p:nvSpPr>
        <p:spPr>
          <a:xfrm>
            <a:off x="415290" y="906780"/>
            <a:ext cx="8313600" cy="437700"/>
          </a:xfrm>
          <a:prstGeom prst="rect">
            <a:avLst/>
          </a:prstGeom>
          <a:noFill/>
          <a:ln>
            <a:noFill/>
          </a:ln>
        </p:spPr>
        <p:txBody>
          <a:bodyPr anchorCtr="0" anchor="t" bIns="22850" lIns="45725" spcFirstLastPara="1" rIns="45725" wrap="square" tIns="22850">
            <a:noAutofit/>
          </a:bodyPr>
          <a:lstStyle>
            <a:lvl1pPr indent="-228600" lvl="0" marL="457200" algn="ctr">
              <a:lnSpc>
                <a:spcPct val="90000"/>
              </a:lnSpc>
              <a:spcBef>
                <a:spcPts val="800"/>
              </a:spcBef>
              <a:spcAft>
                <a:spcPts val="0"/>
              </a:spcAft>
              <a:buSzPts val="15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00000"/>
              </a:lnSpc>
              <a:spcBef>
                <a:spcPts val="8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00000"/>
              </a:lnSpc>
              <a:spcBef>
                <a:spcPts val="5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5pPr>
            <a:lvl6pPr indent="-285750" lvl="5" marL="2743200" algn="l">
              <a:lnSpc>
                <a:spcPct val="100000"/>
              </a:lnSpc>
              <a:spcBef>
                <a:spcPts val="200"/>
              </a:spcBef>
              <a:spcAft>
                <a:spcPts val="0"/>
              </a:spcAft>
              <a:buClr>
                <a:schemeClr val="dk2"/>
              </a:buClr>
              <a:buSzPts val="900"/>
              <a:buChar char="»"/>
              <a:defRPr/>
            </a:lvl6pPr>
            <a:lvl7pPr indent="-285750" lvl="6" marL="3200400" algn="l">
              <a:lnSpc>
                <a:spcPct val="100000"/>
              </a:lnSpc>
              <a:spcBef>
                <a:spcPts val="200"/>
              </a:spcBef>
              <a:spcAft>
                <a:spcPts val="0"/>
              </a:spcAft>
              <a:buClr>
                <a:schemeClr val="dk2"/>
              </a:buClr>
              <a:buSzPts val="900"/>
              <a:buChar char="»"/>
              <a:defRPr/>
            </a:lvl7pPr>
            <a:lvl8pPr indent="-285750" lvl="7" marL="3657600" algn="l">
              <a:lnSpc>
                <a:spcPct val="100000"/>
              </a:lnSpc>
              <a:spcBef>
                <a:spcPts val="200"/>
              </a:spcBef>
              <a:spcAft>
                <a:spcPts val="0"/>
              </a:spcAft>
              <a:buClr>
                <a:schemeClr val="dk2"/>
              </a:buClr>
              <a:buSzPts val="900"/>
              <a:buChar char="»"/>
              <a:defRPr/>
            </a:lvl8pPr>
            <a:lvl9pPr indent="-285750" lvl="8" marL="4114800" algn="l">
              <a:lnSpc>
                <a:spcPct val="100000"/>
              </a:lnSpc>
              <a:spcBef>
                <a:spcPts val="200"/>
              </a:spcBef>
              <a:spcAft>
                <a:spcPts val="0"/>
              </a:spcAft>
              <a:buClr>
                <a:schemeClr val="dk2"/>
              </a:buClr>
              <a:buSzPts val="9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gba27542a19_0_5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gba27542a19_0_57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gba27542a19_0_5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519" name="Shape 519"/>
        <p:cNvGrpSpPr/>
        <p:nvPr/>
      </p:nvGrpSpPr>
      <p:grpSpPr>
        <a:xfrm>
          <a:off x="0" y="0"/>
          <a:ext cx="0" cy="0"/>
          <a:chOff x="0" y="0"/>
          <a:chExt cx="0" cy="0"/>
        </a:xfrm>
      </p:grpSpPr>
      <p:sp>
        <p:nvSpPr>
          <p:cNvPr id="520" name="Google Shape;520;g16384b7b317_2_8"/>
          <p:cNvSpPr txBox="1"/>
          <p:nvPr>
            <p:ph type="title"/>
          </p:nvPr>
        </p:nvSpPr>
        <p:spPr>
          <a:xfrm>
            <a:off x="457200" y="205200"/>
            <a:ext cx="8229300" cy="858300"/>
          </a:xfrm>
          <a:prstGeom prst="rect">
            <a:avLst/>
          </a:prstGeom>
          <a:noFill/>
          <a:ln>
            <a:noFill/>
          </a:ln>
        </p:spPr>
        <p:txBody>
          <a:bodyPr anchorCtr="1" anchor="ctr"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1" name="Google Shape;521;g16384b7b317_2_8"/>
          <p:cNvSpPr txBox="1"/>
          <p:nvPr>
            <p:ph idx="1" type="body"/>
          </p:nvPr>
        </p:nvSpPr>
        <p:spPr>
          <a:xfrm>
            <a:off x="457200" y="1203480"/>
            <a:ext cx="4015800" cy="2982600"/>
          </a:xfrm>
          <a:prstGeom prst="rect">
            <a:avLst/>
          </a:prstGeom>
          <a:noFill/>
          <a:ln>
            <a:noFill/>
          </a:ln>
        </p:spPr>
        <p:txBody>
          <a:bodyPr anchorCtr="0" anchor="t" bIns="0" lIns="0" spcFirstLastPara="1" rIns="0" wrap="square" tIns="0">
            <a:normAutofit/>
          </a:bodyPr>
          <a:lstStyle>
            <a:lvl1pPr indent="-228600" lvl="0" marL="457200" algn="l">
              <a:lnSpc>
                <a:spcPct val="115000"/>
              </a:lnSpc>
              <a:spcBef>
                <a:spcPts val="0"/>
              </a:spcBef>
              <a:spcAft>
                <a:spcPts val="0"/>
              </a:spcAft>
              <a:buSzPts val="1800"/>
              <a:buNone/>
              <a:defRPr/>
            </a:lvl1pPr>
            <a:lvl2pPr indent="-228600" lvl="1" marL="914400" algn="l">
              <a:lnSpc>
                <a:spcPct val="115000"/>
              </a:lnSpc>
              <a:spcBef>
                <a:spcPts val="1600"/>
              </a:spcBef>
              <a:spcAft>
                <a:spcPts val="0"/>
              </a:spcAft>
              <a:buSzPts val="1400"/>
              <a:buNone/>
              <a:defRPr/>
            </a:lvl2pPr>
            <a:lvl3pPr indent="-228600" lvl="2" marL="1371600" algn="l">
              <a:lnSpc>
                <a:spcPct val="115000"/>
              </a:lnSpc>
              <a:spcBef>
                <a:spcPts val="1600"/>
              </a:spcBef>
              <a:spcAft>
                <a:spcPts val="0"/>
              </a:spcAft>
              <a:buSzPts val="1400"/>
              <a:buNone/>
              <a:defRPr/>
            </a:lvl3pPr>
            <a:lvl4pPr indent="-228600" lvl="3" marL="1828800" algn="l">
              <a:lnSpc>
                <a:spcPct val="115000"/>
              </a:lnSpc>
              <a:spcBef>
                <a:spcPts val="1600"/>
              </a:spcBef>
              <a:spcAft>
                <a:spcPts val="0"/>
              </a:spcAft>
              <a:buSzPts val="1400"/>
              <a:buNone/>
              <a:defRPr/>
            </a:lvl4pPr>
            <a:lvl5pPr indent="-228600" lvl="4" marL="2286000" algn="l">
              <a:lnSpc>
                <a:spcPct val="115000"/>
              </a:lnSpc>
              <a:spcBef>
                <a:spcPts val="1600"/>
              </a:spcBef>
              <a:spcAft>
                <a:spcPts val="0"/>
              </a:spcAft>
              <a:buSzPts val="1400"/>
              <a:buNone/>
              <a:defRPr/>
            </a:lvl5pPr>
            <a:lvl6pPr indent="-228600" lvl="5" marL="2743200" algn="l">
              <a:lnSpc>
                <a:spcPct val="115000"/>
              </a:lnSpc>
              <a:spcBef>
                <a:spcPts val="1600"/>
              </a:spcBef>
              <a:spcAft>
                <a:spcPts val="0"/>
              </a:spcAft>
              <a:buSzPts val="1400"/>
              <a:buNone/>
              <a:defRPr/>
            </a:lvl6pPr>
            <a:lvl7pPr indent="-228600" lvl="6" marL="3200400" algn="l">
              <a:lnSpc>
                <a:spcPct val="115000"/>
              </a:lnSpc>
              <a:spcBef>
                <a:spcPts val="1600"/>
              </a:spcBef>
              <a:spcAft>
                <a:spcPts val="0"/>
              </a:spcAft>
              <a:buSzPts val="1400"/>
              <a:buNone/>
              <a:defRPr/>
            </a:lvl7pPr>
            <a:lvl8pPr indent="-228600" lvl="7" marL="3657600" algn="l">
              <a:lnSpc>
                <a:spcPct val="115000"/>
              </a:lnSpc>
              <a:spcBef>
                <a:spcPts val="1600"/>
              </a:spcBef>
              <a:spcAft>
                <a:spcPts val="0"/>
              </a:spcAft>
              <a:buSzPts val="1400"/>
              <a:buNone/>
              <a:defRPr/>
            </a:lvl8pPr>
            <a:lvl9pPr indent="-228600" lvl="8" marL="4114800" algn="l">
              <a:lnSpc>
                <a:spcPct val="115000"/>
              </a:lnSpc>
              <a:spcBef>
                <a:spcPts val="1600"/>
              </a:spcBef>
              <a:spcAft>
                <a:spcPts val="1600"/>
              </a:spcAft>
              <a:buSzPts val="1400"/>
              <a:buNone/>
              <a:defRPr/>
            </a:lvl9pPr>
          </a:lstStyle>
          <a:p/>
        </p:txBody>
      </p:sp>
      <p:sp>
        <p:nvSpPr>
          <p:cNvPr id="522" name="Google Shape;522;g16384b7b317_2_8"/>
          <p:cNvSpPr txBox="1"/>
          <p:nvPr>
            <p:ph idx="2" type="body"/>
          </p:nvPr>
        </p:nvSpPr>
        <p:spPr>
          <a:xfrm>
            <a:off x="4674240" y="1203480"/>
            <a:ext cx="4015800" cy="2982600"/>
          </a:xfrm>
          <a:prstGeom prst="rect">
            <a:avLst/>
          </a:prstGeom>
          <a:noFill/>
          <a:ln>
            <a:noFill/>
          </a:ln>
        </p:spPr>
        <p:txBody>
          <a:bodyPr anchorCtr="0" anchor="t" bIns="0" lIns="0" spcFirstLastPara="1" rIns="0" wrap="square" tIns="0">
            <a:normAutofit/>
          </a:bodyPr>
          <a:lstStyle>
            <a:lvl1pPr indent="-228600" lvl="0" marL="457200" algn="l">
              <a:lnSpc>
                <a:spcPct val="115000"/>
              </a:lnSpc>
              <a:spcBef>
                <a:spcPts val="0"/>
              </a:spcBef>
              <a:spcAft>
                <a:spcPts val="0"/>
              </a:spcAft>
              <a:buSzPts val="1800"/>
              <a:buNone/>
              <a:defRPr/>
            </a:lvl1pPr>
            <a:lvl2pPr indent="-228600" lvl="1" marL="914400" algn="l">
              <a:lnSpc>
                <a:spcPct val="115000"/>
              </a:lnSpc>
              <a:spcBef>
                <a:spcPts val="1600"/>
              </a:spcBef>
              <a:spcAft>
                <a:spcPts val="0"/>
              </a:spcAft>
              <a:buSzPts val="1400"/>
              <a:buNone/>
              <a:defRPr/>
            </a:lvl2pPr>
            <a:lvl3pPr indent="-228600" lvl="2" marL="1371600" algn="l">
              <a:lnSpc>
                <a:spcPct val="115000"/>
              </a:lnSpc>
              <a:spcBef>
                <a:spcPts val="1600"/>
              </a:spcBef>
              <a:spcAft>
                <a:spcPts val="0"/>
              </a:spcAft>
              <a:buSzPts val="1400"/>
              <a:buNone/>
              <a:defRPr/>
            </a:lvl3pPr>
            <a:lvl4pPr indent="-228600" lvl="3" marL="1828800" algn="l">
              <a:lnSpc>
                <a:spcPct val="115000"/>
              </a:lnSpc>
              <a:spcBef>
                <a:spcPts val="1600"/>
              </a:spcBef>
              <a:spcAft>
                <a:spcPts val="0"/>
              </a:spcAft>
              <a:buSzPts val="1400"/>
              <a:buNone/>
              <a:defRPr/>
            </a:lvl4pPr>
            <a:lvl5pPr indent="-228600" lvl="4" marL="2286000" algn="l">
              <a:lnSpc>
                <a:spcPct val="115000"/>
              </a:lnSpc>
              <a:spcBef>
                <a:spcPts val="1600"/>
              </a:spcBef>
              <a:spcAft>
                <a:spcPts val="0"/>
              </a:spcAft>
              <a:buSzPts val="1400"/>
              <a:buNone/>
              <a:defRPr/>
            </a:lvl5pPr>
            <a:lvl6pPr indent="-228600" lvl="5" marL="2743200" algn="l">
              <a:lnSpc>
                <a:spcPct val="115000"/>
              </a:lnSpc>
              <a:spcBef>
                <a:spcPts val="1600"/>
              </a:spcBef>
              <a:spcAft>
                <a:spcPts val="0"/>
              </a:spcAft>
              <a:buSzPts val="1400"/>
              <a:buNone/>
              <a:defRPr/>
            </a:lvl6pPr>
            <a:lvl7pPr indent="-228600" lvl="6" marL="3200400" algn="l">
              <a:lnSpc>
                <a:spcPct val="115000"/>
              </a:lnSpc>
              <a:spcBef>
                <a:spcPts val="1600"/>
              </a:spcBef>
              <a:spcAft>
                <a:spcPts val="0"/>
              </a:spcAft>
              <a:buSzPts val="1400"/>
              <a:buNone/>
              <a:defRPr/>
            </a:lvl7pPr>
            <a:lvl8pPr indent="-228600" lvl="7" marL="3657600" algn="l">
              <a:lnSpc>
                <a:spcPct val="115000"/>
              </a:lnSpc>
              <a:spcBef>
                <a:spcPts val="1600"/>
              </a:spcBef>
              <a:spcAft>
                <a:spcPts val="0"/>
              </a:spcAft>
              <a:buSzPts val="1400"/>
              <a:buNone/>
              <a:defRPr/>
            </a:lvl8pPr>
            <a:lvl9pPr indent="-228600" lvl="8" marL="4114800" algn="l">
              <a:lnSpc>
                <a:spcPct val="115000"/>
              </a:lnSpc>
              <a:spcBef>
                <a:spcPts val="1600"/>
              </a:spcBef>
              <a:spcAft>
                <a:spcPts val="160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1">
  <p:cSld name="TWO_OBJECTS_1">
    <p:spTree>
      <p:nvGrpSpPr>
        <p:cNvPr id="523" name="Shape 523"/>
        <p:cNvGrpSpPr/>
        <p:nvPr/>
      </p:nvGrpSpPr>
      <p:grpSpPr>
        <a:xfrm>
          <a:off x="0" y="0"/>
          <a:ext cx="0" cy="0"/>
          <a:chOff x="0" y="0"/>
          <a:chExt cx="0" cy="0"/>
        </a:xfrm>
      </p:grpSpPr>
      <p:sp>
        <p:nvSpPr>
          <p:cNvPr id="524" name="Google Shape;524;g16384b7b317_2_12"/>
          <p:cNvSpPr txBox="1"/>
          <p:nvPr>
            <p:ph type="title"/>
          </p:nvPr>
        </p:nvSpPr>
        <p:spPr>
          <a:xfrm>
            <a:off x="457200" y="205200"/>
            <a:ext cx="8229300" cy="858300"/>
          </a:xfrm>
          <a:prstGeom prst="rect">
            <a:avLst/>
          </a:prstGeom>
          <a:noFill/>
          <a:ln>
            <a:noFill/>
          </a:ln>
        </p:spPr>
        <p:txBody>
          <a:bodyPr anchorCtr="1" anchor="ctr"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5" name="Google Shape;525;g16384b7b317_2_12"/>
          <p:cNvSpPr txBox="1"/>
          <p:nvPr>
            <p:ph idx="1" type="body"/>
          </p:nvPr>
        </p:nvSpPr>
        <p:spPr>
          <a:xfrm>
            <a:off x="457200" y="1203480"/>
            <a:ext cx="4015800" cy="2982600"/>
          </a:xfrm>
          <a:prstGeom prst="rect">
            <a:avLst/>
          </a:prstGeom>
          <a:noFill/>
          <a:ln>
            <a:noFill/>
          </a:ln>
        </p:spPr>
        <p:txBody>
          <a:bodyPr anchorCtr="0" anchor="t" bIns="0" lIns="0" spcFirstLastPara="1" rIns="0" wrap="square" tIns="0">
            <a:normAutofit/>
          </a:bodyPr>
          <a:lstStyle>
            <a:lvl1pPr indent="-228600" lvl="0" marL="457200" algn="l">
              <a:lnSpc>
                <a:spcPct val="115000"/>
              </a:lnSpc>
              <a:spcBef>
                <a:spcPts val="0"/>
              </a:spcBef>
              <a:spcAft>
                <a:spcPts val="0"/>
              </a:spcAft>
              <a:buSzPts val="1800"/>
              <a:buNone/>
              <a:defRPr/>
            </a:lvl1pPr>
            <a:lvl2pPr indent="-228600" lvl="1" marL="914400" algn="l">
              <a:lnSpc>
                <a:spcPct val="115000"/>
              </a:lnSpc>
              <a:spcBef>
                <a:spcPts val="1600"/>
              </a:spcBef>
              <a:spcAft>
                <a:spcPts val="0"/>
              </a:spcAft>
              <a:buSzPts val="1400"/>
              <a:buNone/>
              <a:defRPr/>
            </a:lvl2pPr>
            <a:lvl3pPr indent="-228600" lvl="2" marL="1371600" algn="l">
              <a:lnSpc>
                <a:spcPct val="115000"/>
              </a:lnSpc>
              <a:spcBef>
                <a:spcPts val="1600"/>
              </a:spcBef>
              <a:spcAft>
                <a:spcPts val="0"/>
              </a:spcAft>
              <a:buSzPts val="1400"/>
              <a:buNone/>
              <a:defRPr/>
            </a:lvl3pPr>
            <a:lvl4pPr indent="-228600" lvl="3" marL="1828800" algn="l">
              <a:lnSpc>
                <a:spcPct val="115000"/>
              </a:lnSpc>
              <a:spcBef>
                <a:spcPts val="1600"/>
              </a:spcBef>
              <a:spcAft>
                <a:spcPts val="0"/>
              </a:spcAft>
              <a:buSzPts val="1400"/>
              <a:buNone/>
              <a:defRPr/>
            </a:lvl4pPr>
            <a:lvl5pPr indent="-228600" lvl="4" marL="2286000" algn="l">
              <a:lnSpc>
                <a:spcPct val="115000"/>
              </a:lnSpc>
              <a:spcBef>
                <a:spcPts val="1600"/>
              </a:spcBef>
              <a:spcAft>
                <a:spcPts val="0"/>
              </a:spcAft>
              <a:buSzPts val="1400"/>
              <a:buNone/>
              <a:defRPr/>
            </a:lvl5pPr>
            <a:lvl6pPr indent="-228600" lvl="5" marL="2743200" algn="l">
              <a:lnSpc>
                <a:spcPct val="115000"/>
              </a:lnSpc>
              <a:spcBef>
                <a:spcPts val="1600"/>
              </a:spcBef>
              <a:spcAft>
                <a:spcPts val="0"/>
              </a:spcAft>
              <a:buSzPts val="1400"/>
              <a:buNone/>
              <a:defRPr/>
            </a:lvl6pPr>
            <a:lvl7pPr indent="-228600" lvl="6" marL="3200400" algn="l">
              <a:lnSpc>
                <a:spcPct val="115000"/>
              </a:lnSpc>
              <a:spcBef>
                <a:spcPts val="1600"/>
              </a:spcBef>
              <a:spcAft>
                <a:spcPts val="0"/>
              </a:spcAft>
              <a:buSzPts val="1400"/>
              <a:buNone/>
              <a:defRPr/>
            </a:lvl7pPr>
            <a:lvl8pPr indent="-228600" lvl="7" marL="3657600" algn="l">
              <a:lnSpc>
                <a:spcPct val="115000"/>
              </a:lnSpc>
              <a:spcBef>
                <a:spcPts val="1600"/>
              </a:spcBef>
              <a:spcAft>
                <a:spcPts val="0"/>
              </a:spcAft>
              <a:buSzPts val="1400"/>
              <a:buNone/>
              <a:defRPr/>
            </a:lvl8pPr>
            <a:lvl9pPr indent="-228600" lvl="8" marL="4114800" algn="l">
              <a:lnSpc>
                <a:spcPct val="115000"/>
              </a:lnSpc>
              <a:spcBef>
                <a:spcPts val="1600"/>
              </a:spcBef>
              <a:spcAft>
                <a:spcPts val="1600"/>
              </a:spcAft>
              <a:buSzPts val="1400"/>
              <a:buNone/>
              <a:defRPr/>
            </a:lvl9pPr>
          </a:lstStyle>
          <a:p/>
        </p:txBody>
      </p:sp>
      <p:sp>
        <p:nvSpPr>
          <p:cNvPr id="526" name="Google Shape;526;g16384b7b317_2_12"/>
          <p:cNvSpPr txBox="1"/>
          <p:nvPr>
            <p:ph idx="2" type="body"/>
          </p:nvPr>
        </p:nvSpPr>
        <p:spPr>
          <a:xfrm>
            <a:off x="4674240" y="1203480"/>
            <a:ext cx="4015800" cy="2982600"/>
          </a:xfrm>
          <a:prstGeom prst="rect">
            <a:avLst/>
          </a:prstGeom>
          <a:noFill/>
          <a:ln>
            <a:noFill/>
          </a:ln>
        </p:spPr>
        <p:txBody>
          <a:bodyPr anchorCtr="0" anchor="t" bIns="0" lIns="0" spcFirstLastPara="1" rIns="0" wrap="square" tIns="0">
            <a:normAutofit/>
          </a:bodyPr>
          <a:lstStyle>
            <a:lvl1pPr indent="-228600" lvl="0" marL="457200" algn="l">
              <a:lnSpc>
                <a:spcPct val="115000"/>
              </a:lnSpc>
              <a:spcBef>
                <a:spcPts val="0"/>
              </a:spcBef>
              <a:spcAft>
                <a:spcPts val="0"/>
              </a:spcAft>
              <a:buSzPts val="1800"/>
              <a:buNone/>
              <a:defRPr/>
            </a:lvl1pPr>
            <a:lvl2pPr indent="-228600" lvl="1" marL="914400" algn="l">
              <a:lnSpc>
                <a:spcPct val="115000"/>
              </a:lnSpc>
              <a:spcBef>
                <a:spcPts val="1600"/>
              </a:spcBef>
              <a:spcAft>
                <a:spcPts val="0"/>
              </a:spcAft>
              <a:buSzPts val="1400"/>
              <a:buNone/>
              <a:defRPr/>
            </a:lvl2pPr>
            <a:lvl3pPr indent="-228600" lvl="2" marL="1371600" algn="l">
              <a:lnSpc>
                <a:spcPct val="115000"/>
              </a:lnSpc>
              <a:spcBef>
                <a:spcPts val="1600"/>
              </a:spcBef>
              <a:spcAft>
                <a:spcPts val="0"/>
              </a:spcAft>
              <a:buSzPts val="1400"/>
              <a:buNone/>
              <a:defRPr/>
            </a:lvl3pPr>
            <a:lvl4pPr indent="-228600" lvl="3" marL="1828800" algn="l">
              <a:lnSpc>
                <a:spcPct val="115000"/>
              </a:lnSpc>
              <a:spcBef>
                <a:spcPts val="1600"/>
              </a:spcBef>
              <a:spcAft>
                <a:spcPts val="0"/>
              </a:spcAft>
              <a:buSzPts val="1400"/>
              <a:buNone/>
              <a:defRPr/>
            </a:lvl4pPr>
            <a:lvl5pPr indent="-228600" lvl="4" marL="2286000" algn="l">
              <a:lnSpc>
                <a:spcPct val="115000"/>
              </a:lnSpc>
              <a:spcBef>
                <a:spcPts val="1600"/>
              </a:spcBef>
              <a:spcAft>
                <a:spcPts val="0"/>
              </a:spcAft>
              <a:buSzPts val="1400"/>
              <a:buNone/>
              <a:defRPr/>
            </a:lvl5pPr>
            <a:lvl6pPr indent="-228600" lvl="5" marL="2743200" algn="l">
              <a:lnSpc>
                <a:spcPct val="115000"/>
              </a:lnSpc>
              <a:spcBef>
                <a:spcPts val="1600"/>
              </a:spcBef>
              <a:spcAft>
                <a:spcPts val="0"/>
              </a:spcAft>
              <a:buSzPts val="1400"/>
              <a:buNone/>
              <a:defRPr/>
            </a:lvl6pPr>
            <a:lvl7pPr indent="-228600" lvl="6" marL="3200400" algn="l">
              <a:lnSpc>
                <a:spcPct val="115000"/>
              </a:lnSpc>
              <a:spcBef>
                <a:spcPts val="1600"/>
              </a:spcBef>
              <a:spcAft>
                <a:spcPts val="0"/>
              </a:spcAft>
              <a:buSzPts val="1400"/>
              <a:buNone/>
              <a:defRPr/>
            </a:lvl7pPr>
            <a:lvl8pPr indent="-228600" lvl="7" marL="3657600" algn="l">
              <a:lnSpc>
                <a:spcPct val="115000"/>
              </a:lnSpc>
              <a:spcBef>
                <a:spcPts val="1600"/>
              </a:spcBef>
              <a:spcAft>
                <a:spcPts val="0"/>
              </a:spcAft>
              <a:buSzPts val="1400"/>
              <a:buNone/>
              <a:defRPr/>
            </a:lvl8pPr>
            <a:lvl9pPr indent="-228600" lvl="8" marL="4114800" algn="l">
              <a:lnSpc>
                <a:spcPct val="115000"/>
              </a:lnSpc>
              <a:spcBef>
                <a:spcPts val="1600"/>
              </a:spcBef>
              <a:spcAft>
                <a:spcPts val="160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7" name="Shape 527"/>
        <p:cNvGrpSpPr/>
        <p:nvPr/>
      </p:nvGrpSpPr>
      <p:grpSpPr>
        <a:xfrm>
          <a:off x="0" y="0"/>
          <a:ext cx="0" cy="0"/>
          <a:chOff x="0" y="0"/>
          <a:chExt cx="0" cy="0"/>
        </a:xfrm>
      </p:grpSpPr>
      <p:sp>
        <p:nvSpPr>
          <p:cNvPr id="528" name="Google Shape;528;g16384b7b317_2_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lt1"/>
        </a:solidFill>
      </p:bgPr>
    </p:bg>
    <p:spTree>
      <p:nvGrpSpPr>
        <p:cNvPr id="529" name="Shape 529"/>
        <p:cNvGrpSpPr/>
        <p:nvPr/>
      </p:nvGrpSpPr>
      <p:grpSpPr>
        <a:xfrm>
          <a:off x="0" y="0"/>
          <a:ext cx="0" cy="0"/>
          <a:chOff x="0" y="0"/>
          <a:chExt cx="0" cy="0"/>
        </a:xfrm>
      </p:grpSpPr>
      <p:pic>
        <p:nvPicPr>
          <p:cNvPr descr="A close up of a spider&#10;&#10;Description automatically generated" id="530" name="Google Shape;530;g16384b7b317_2_18"/>
          <p:cNvPicPr preferRelativeResize="0"/>
          <p:nvPr/>
        </p:nvPicPr>
        <p:blipFill rotWithShape="1">
          <a:blip r:embed="rId2">
            <a:alphaModFix/>
          </a:blip>
          <a:srcRect b="26543" l="10301" r="12405" t="3895"/>
          <a:stretch/>
        </p:blipFill>
        <p:spPr>
          <a:xfrm>
            <a:off x="0" y="0"/>
            <a:ext cx="9143999" cy="5143501"/>
          </a:xfrm>
          <a:prstGeom prst="rect">
            <a:avLst/>
          </a:prstGeom>
          <a:noFill/>
          <a:ln>
            <a:noFill/>
          </a:ln>
        </p:spPr>
      </p:pic>
      <p:pic>
        <p:nvPicPr>
          <p:cNvPr descr="A picture containing text&#10;&#10;Description automatically generated" id="531" name="Google Shape;531;g16384b7b317_2_18"/>
          <p:cNvPicPr preferRelativeResize="0"/>
          <p:nvPr/>
        </p:nvPicPr>
        <p:blipFill rotWithShape="1">
          <a:blip r:embed="rId3">
            <a:alphaModFix/>
          </a:blip>
          <a:srcRect b="0" l="0" r="0" t="0"/>
          <a:stretch/>
        </p:blipFill>
        <p:spPr>
          <a:xfrm>
            <a:off x="7428241" y="3697054"/>
            <a:ext cx="1334663" cy="108219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2" name="Shape 532"/>
        <p:cNvGrpSpPr/>
        <p:nvPr/>
      </p:nvGrpSpPr>
      <p:grpSpPr>
        <a:xfrm>
          <a:off x="0" y="0"/>
          <a:ext cx="0" cy="0"/>
          <a:chOff x="0" y="0"/>
          <a:chExt cx="0" cy="0"/>
        </a:xfrm>
      </p:grpSpPr>
      <p:sp>
        <p:nvSpPr>
          <p:cNvPr id="533" name="Google Shape;533;g16384b7b317_2_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34" name="Google Shape;534;g16384b7b317_2_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35" name="Google Shape;535;g16384b7b317_2_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6" name="Shape 536"/>
        <p:cNvGrpSpPr/>
        <p:nvPr/>
      </p:nvGrpSpPr>
      <p:grpSpPr>
        <a:xfrm>
          <a:off x="0" y="0"/>
          <a:ext cx="0" cy="0"/>
          <a:chOff x="0" y="0"/>
          <a:chExt cx="0" cy="0"/>
        </a:xfrm>
      </p:grpSpPr>
      <p:sp>
        <p:nvSpPr>
          <p:cNvPr id="537" name="Google Shape;537;g16384b7b317_2_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38" name="Google Shape;538;g16384b7b317_2_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9" name="Shape 539"/>
        <p:cNvGrpSpPr/>
        <p:nvPr/>
      </p:nvGrpSpPr>
      <p:grpSpPr>
        <a:xfrm>
          <a:off x="0" y="0"/>
          <a:ext cx="0" cy="0"/>
          <a:chOff x="0" y="0"/>
          <a:chExt cx="0" cy="0"/>
        </a:xfrm>
      </p:grpSpPr>
      <p:sp>
        <p:nvSpPr>
          <p:cNvPr id="540" name="Google Shape;540;g16384b7b317_2_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1" name="Google Shape;541;g16384b7b317_2_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42" name="Google Shape;542;g16384b7b317_2_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3" name="Shape 543"/>
        <p:cNvGrpSpPr/>
        <p:nvPr/>
      </p:nvGrpSpPr>
      <p:grpSpPr>
        <a:xfrm>
          <a:off x="0" y="0"/>
          <a:ext cx="0" cy="0"/>
          <a:chOff x="0" y="0"/>
          <a:chExt cx="0" cy="0"/>
        </a:xfrm>
      </p:grpSpPr>
      <p:sp>
        <p:nvSpPr>
          <p:cNvPr id="544" name="Google Shape;544;g16384b7b317_2_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5" name="Google Shape;545;g16384b7b317_2_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46" name="Google Shape;546;g16384b7b317_2_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47" name="Google Shape;547;g16384b7b317_2_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8" name="Shape 548"/>
        <p:cNvGrpSpPr/>
        <p:nvPr/>
      </p:nvGrpSpPr>
      <p:grpSpPr>
        <a:xfrm>
          <a:off x="0" y="0"/>
          <a:ext cx="0" cy="0"/>
          <a:chOff x="0" y="0"/>
          <a:chExt cx="0" cy="0"/>
        </a:xfrm>
      </p:grpSpPr>
      <p:sp>
        <p:nvSpPr>
          <p:cNvPr id="549" name="Google Shape;549;g16384b7b317_2_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0" name="Google Shape;550;g16384b7b317_2_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1" name="Shape 551"/>
        <p:cNvGrpSpPr/>
        <p:nvPr/>
      </p:nvGrpSpPr>
      <p:grpSpPr>
        <a:xfrm>
          <a:off x="0" y="0"/>
          <a:ext cx="0" cy="0"/>
          <a:chOff x="0" y="0"/>
          <a:chExt cx="0" cy="0"/>
        </a:xfrm>
      </p:grpSpPr>
      <p:sp>
        <p:nvSpPr>
          <p:cNvPr id="552" name="Google Shape;552;g16384b7b317_2_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53" name="Google Shape;553;g16384b7b317_2_4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54" name="Google Shape;554;g16384b7b317_2_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gba27542a19_0_5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gba27542a19_0_58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gba27542a19_0_58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gba27542a19_0_5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5" name="Shape 555"/>
        <p:cNvGrpSpPr/>
        <p:nvPr/>
      </p:nvGrpSpPr>
      <p:grpSpPr>
        <a:xfrm>
          <a:off x="0" y="0"/>
          <a:ext cx="0" cy="0"/>
          <a:chOff x="0" y="0"/>
          <a:chExt cx="0" cy="0"/>
        </a:xfrm>
      </p:grpSpPr>
      <p:sp>
        <p:nvSpPr>
          <p:cNvPr id="556" name="Google Shape;556;g16384b7b317_2_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57" name="Google Shape;557;g16384b7b317_2_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8" name="Shape 558"/>
        <p:cNvGrpSpPr/>
        <p:nvPr/>
      </p:nvGrpSpPr>
      <p:grpSpPr>
        <a:xfrm>
          <a:off x="0" y="0"/>
          <a:ext cx="0" cy="0"/>
          <a:chOff x="0" y="0"/>
          <a:chExt cx="0" cy="0"/>
        </a:xfrm>
      </p:grpSpPr>
      <p:sp>
        <p:nvSpPr>
          <p:cNvPr id="559" name="Google Shape;559;g16384b7b317_2_4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16384b7b317_2_4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61" name="Google Shape;561;g16384b7b317_2_4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62" name="Google Shape;562;g16384b7b317_2_4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63" name="Google Shape;563;g16384b7b317_2_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4" name="Shape 564"/>
        <p:cNvGrpSpPr/>
        <p:nvPr/>
      </p:nvGrpSpPr>
      <p:grpSpPr>
        <a:xfrm>
          <a:off x="0" y="0"/>
          <a:ext cx="0" cy="0"/>
          <a:chOff x="0" y="0"/>
          <a:chExt cx="0" cy="0"/>
        </a:xfrm>
      </p:grpSpPr>
      <p:sp>
        <p:nvSpPr>
          <p:cNvPr id="565" name="Google Shape;565;g16384b7b317_2_5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66" name="Google Shape;566;g16384b7b317_2_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7" name="Shape 567"/>
        <p:cNvGrpSpPr/>
        <p:nvPr/>
      </p:nvGrpSpPr>
      <p:grpSpPr>
        <a:xfrm>
          <a:off x="0" y="0"/>
          <a:ext cx="0" cy="0"/>
          <a:chOff x="0" y="0"/>
          <a:chExt cx="0" cy="0"/>
        </a:xfrm>
      </p:grpSpPr>
      <p:sp>
        <p:nvSpPr>
          <p:cNvPr id="568" name="Google Shape;568;g16384b7b317_2_5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9" name="Google Shape;569;g16384b7b317_2_5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70" name="Google Shape;570;g16384b7b317_2_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NO LOGO &amp; PAGE NUMBER">
  <p:cSld name="Title, Subtitle, Content - NO LOGO &amp; PAGE NUMBER">
    <p:spTree>
      <p:nvGrpSpPr>
        <p:cNvPr id="571" name="Shape 571"/>
        <p:cNvGrpSpPr/>
        <p:nvPr/>
      </p:nvGrpSpPr>
      <p:grpSpPr>
        <a:xfrm>
          <a:off x="0" y="0"/>
          <a:ext cx="0" cy="0"/>
          <a:chOff x="0" y="0"/>
          <a:chExt cx="0" cy="0"/>
        </a:xfrm>
      </p:grpSpPr>
      <p:sp>
        <p:nvSpPr>
          <p:cNvPr id="572" name="Google Shape;572;g16384b7b317_2_60"/>
          <p:cNvSpPr txBox="1"/>
          <p:nvPr>
            <p:ph type="title"/>
          </p:nvPr>
        </p:nvSpPr>
        <p:spPr>
          <a:xfrm>
            <a:off x="415290" y="434340"/>
            <a:ext cx="8313600" cy="492300"/>
          </a:xfrm>
          <a:prstGeom prst="rect">
            <a:avLst/>
          </a:prstGeom>
          <a:noFill/>
          <a:ln>
            <a:noFill/>
          </a:ln>
        </p:spPr>
        <p:txBody>
          <a:bodyPr anchorCtr="0" anchor="b" bIns="22850" lIns="45725" spcFirstLastPara="1" rIns="45725" wrap="square" tIns="22850">
            <a:noAutofit/>
          </a:bodyPr>
          <a:lstStyle>
            <a:lvl1pPr lvl="0" algn="ctr">
              <a:lnSpc>
                <a:spcPct val="90000"/>
              </a:lnSpc>
              <a:spcBef>
                <a:spcPts val="0"/>
              </a:spcBef>
              <a:spcAft>
                <a:spcPts val="0"/>
              </a:spcAft>
              <a:buSzPts val="2800"/>
              <a:buNone/>
              <a:defRPr sz="24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3" name="Google Shape;573;g16384b7b317_2_60"/>
          <p:cNvSpPr txBox="1"/>
          <p:nvPr>
            <p:ph idx="1" type="body"/>
          </p:nvPr>
        </p:nvSpPr>
        <p:spPr>
          <a:xfrm>
            <a:off x="426720" y="1752529"/>
            <a:ext cx="8290500" cy="3078000"/>
          </a:xfrm>
          <a:prstGeom prst="rect">
            <a:avLst/>
          </a:prstGeom>
          <a:noFill/>
          <a:ln>
            <a:noFill/>
          </a:ln>
        </p:spPr>
        <p:txBody>
          <a:bodyPr anchorCtr="0" anchor="t" bIns="22850" lIns="45725" spcFirstLastPara="1" rIns="45725" wrap="square" tIns="22850">
            <a:noAutofit/>
          </a:bodyPr>
          <a:lstStyle>
            <a:lvl1pPr indent="-228600" lvl="0" marL="457200" algn="l">
              <a:lnSpc>
                <a:spcPct val="90000"/>
              </a:lnSpc>
              <a:spcBef>
                <a:spcPts val="800"/>
              </a:spcBef>
              <a:spcAft>
                <a:spcPts val="0"/>
              </a:spcAft>
              <a:buClr>
                <a:schemeClr val="dk1"/>
              </a:buClr>
              <a:buSzPts val="1200"/>
              <a:buFont typeface="Trebuchet MS"/>
              <a:buNone/>
              <a:defRPr sz="1200">
                <a:solidFill>
                  <a:schemeClr val="accent4"/>
                </a:solidFill>
              </a:defRPr>
            </a:lvl1pPr>
            <a:lvl2pPr indent="-228600" lvl="1" marL="914400" algn="l">
              <a:lnSpc>
                <a:spcPct val="90000"/>
              </a:lnSpc>
              <a:spcBef>
                <a:spcPts val="800"/>
              </a:spcBef>
              <a:spcAft>
                <a:spcPts val="0"/>
              </a:spcAft>
              <a:buClr>
                <a:schemeClr val="dk1"/>
              </a:buClr>
              <a:buSzPts val="1000"/>
              <a:buFont typeface="Trebuchet MS"/>
              <a:buNone/>
              <a:defRPr sz="1000">
                <a:solidFill>
                  <a:schemeClr val="accent4"/>
                </a:solidFill>
              </a:defRPr>
            </a:lvl2pPr>
            <a:lvl3pPr indent="-228600" lvl="2" marL="1371600" algn="l">
              <a:lnSpc>
                <a:spcPct val="90000"/>
              </a:lnSpc>
              <a:spcBef>
                <a:spcPts val="800"/>
              </a:spcBef>
              <a:spcAft>
                <a:spcPts val="0"/>
              </a:spcAft>
              <a:buClr>
                <a:schemeClr val="dk1"/>
              </a:buClr>
              <a:buSzPts val="900"/>
              <a:buFont typeface="Trebuchet MS"/>
              <a:buNone/>
              <a:defRPr sz="900">
                <a:solidFill>
                  <a:schemeClr val="accent4"/>
                </a:solidFill>
              </a:defRPr>
            </a:lvl3pPr>
            <a:lvl4pPr indent="-323850" lvl="3" marL="1828800" algn="l">
              <a:lnSpc>
                <a:spcPct val="115000"/>
              </a:lnSpc>
              <a:spcBef>
                <a:spcPts val="800"/>
              </a:spcBef>
              <a:spcAft>
                <a:spcPts val="0"/>
              </a:spcAft>
              <a:buClr>
                <a:schemeClr val="dk1"/>
              </a:buClr>
              <a:buSzPts val="1500"/>
              <a:buFont typeface="Noto Sans Symbols"/>
              <a:buChar char="▪"/>
              <a:defRPr sz="1500">
                <a:solidFill>
                  <a:schemeClr val="lt1"/>
                </a:solidFill>
              </a:defRPr>
            </a:lvl4pPr>
            <a:lvl5pPr indent="-336550" lvl="4" marL="2286000" algn="l">
              <a:lnSpc>
                <a:spcPct val="115000"/>
              </a:lnSpc>
              <a:spcBef>
                <a:spcPts val="300"/>
              </a:spcBef>
              <a:spcAft>
                <a:spcPts val="0"/>
              </a:spcAft>
              <a:buClr>
                <a:schemeClr val="dk1"/>
              </a:buClr>
              <a:buSzPts val="1700"/>
              <a:buFont typeface="Noto Sans Symbols"/>
              <a:buChar char="▪"/>
              <a:defRPr>
                <a:solidFill>
                  <a:schemeClr val="lt1"/>
                </a:solidFill>
              </a:defRPr>
            </a:lvl5pPr>
            <a:lvl6pPr indent="-285750" lvl="5" marL="2743200" algn="l">
              <a:lnSpc>
                <a:spcPct val="115000"/>
              </a:lnSpc>
              <a:spcBef>
                <a:spcPts val="200"/>
              </a:spcBef>
              <a:spcAft>
                <a:spcPts val="0"/>
              </a:spcAft>
              <a:buClr>
                <a:schemeClr val="dk2"/>
              </a:buClr>
              <a:buSzPts val="900"/>
              <a:buChar char="■"/>
              <a:defRPr/>
            </a:lvl6pPr>
            <a:lvl7pPr indent="-285750" lvl="6" marL="3200400" algn="l">
              <a:lnSpc>
                <a:spcPct val="115000"/>
              </a:lnSpc>
              <a:spcBef>
                <a:spcPts val="200"/>
              </a:spcBef>
              <a:spcAft>
                <a:spcPts val="0"/>
              </a:spcAft>
              <a:buClr>
                <a:schemeClr val="dk2"/>
              </a:buClr>
              <a:buSzPts val="900"/>
              <a:buChar char="●"/>
              <a:defRPr/>
            </a:lvl7pPr>
            <a:lvl8pPr indent="-285750" lvl="7" marL="3657600" algn="l">
              <a:lnSpc>
                <a:spcPct val="115000"/>
              </a:lnSpc>
              <a:spcBef>
                <a:spcPts val="200"/>
              </a:spcBef>
              <a:spcAft>
                <a:spcPts val="0"/>
              </a:spcAft>
              <a:buClr>
                <a:schemeClr val="dk2"/>
              </a:buClr>
              <a:buSzPts val="900"/>
              <a:buChar char="○"/>
              <a:defRPr/>
            </a:lvl8pPr>
            <a:lvl9pPr indent="-285750" lvl="8" marL="4114800" algn="l">
              <a:lnSpc>
                <a:spcPct val="115000"/>
              </a:lnSpc>
              <a:spcBef>
                <a:spcPts val="200"/>
              </a:spcBef>
              <a:spcAft>
                <a:spcPts val="0"/>
              </a:spcAft>
              <a:buClr>
                <a:schemeClr val="dk2"/>
              </a:buClr>
              <a:buSzPts val="900"/>
              <a:buChar char="■"/>
              <a:defRPr/>
            </a:lvl9pPr>
          </a:lstStyle>
          <a:p/>
        </p:txBody>
      </p:sp>
      <p:sp>
        <p:nvSpPr>
          <p:cNvPr id="574" name="Google Shape;574;g16384b7b317_2_60"/>
          <p:cNvSpPr txBox="1"/>
          <p:nvPr>
            <p:ph idx="2" type="body"/>
          </p:nvPr>
        </p:nvSpPr>
        <p:spPr>
          <a:xfrm>
            <a:off x="415290" y="906780"/>
            <a:ext cx="8313600" cy="437700"/>
          </a:xfrm>
          <a:prstGeom prst="rect">
            <a:avLst/>
          </a:prstGeom>
          <a:noFill/>
          <a:ln>
            <a:noFill/>
          </a:ln>
        </p:spPr>
        <p:txBody>
          <a:bodyPr anchorCtr="0" anchor="t" bIns="22850" lIns="45725" spcFirstLastPara="1" rIns="45725" wrap="square" tIns="22850">
            <a:noAutofit/>
          </a:bodyPr>
          <a:lstStyle>
            <a:lvl1pPr indent="-228600" lvl="0" marL="457200" algn="ctr">
              <a:lnSpc>
                <a:spcPct val="90000"/>
              </a:lnSpc>
              <a:spcBef>
                <a:spcPts val="800"/>
              </a:spcBef>
              <a:spcAft>
                <a:spcPts val="0"/>
              </a:spcAft>
              <a:buSzPts val="1500"/>
              <a:buFont typeface="Trebuchet MS"/>
              <a:buNone/>
              <a:defRPr b="0" sz="1500">
                <a:solidFill>
                  <a:schemeClr val="lt2"/>
                </a:solidFill>
                <a:latin typeface="Trebuchet MS"/>
                <a:ea typeface="Trebuchet MS"/>
                <a:cs typeface="Trebuchet MS"/>
                <a:sym typeface="Trebuchet MS"/>
              </a:defRPr>
            </a:lvl1pPr>
            <a:lvl2pPr indent="-228600" lvl="1" marL="9144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2pPr>
            <a:lvl3pPr indent="-228600" lvl="2" marL="1371600" algn="ctr">
              <a:lnSpc>
                <a:spcPct val="90000"/>
              </a:lnSpc>
              <a:spcBef>
                <a:spcPts val="800"/>
              </a:spcBef>
              <a:spcAft>
                <a:spcPts val="0"/>
              </a:spcAft>
              <a:buSzPts val="2300"/>
              <a:buFont typeface="Trebuchet MS"/>
              <a:buNone/>
              <a:defRPr sz="2300">
                <a:solidFill>
                  <a:schemeClr val="lt2"/>
                </a:solidFill>
                <a:latin typeface="Trebuchet MS"/>
                <a:ea typeface="Trebuchet MS"/>
                <a:cs typeface="Trebuchet MS"/>
                <a:sym typeface="Trebuchet MS"/>
              </a:defRPr>
            </a:lvl3pPr>
            <a:lvl4pPr indent="-228600" lvl="3" marL="1828800" algn="ctr">
              <a:lnSpc>
                <a:spcPct val="115000"/>
              </a:lnSpc>
              <a:spcBef>
                <a:spcPts val="8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4pPr>
            <a:lvl5pPr indent="-228600" lvl="4" marL="2286000" algn="ctr">
              <a:lnSpc>
                <a:spcPct val="115000"/>
              </a:lnSpc>
              <a:spcBef>
                <a:spcPts val="500"/>
              </a:spcBef>
              <a:spcAft>
                <a:spcPts val="0"/>
              </a:spcAft>
              <a:buClr>
                <a:schemeClr val="lt2"/>
              </a:buClr>
              <a:buSzPts val="2300"/>
              <a:buFont typeface="Trebuchet MS"/>
              <a:buNone/>
              <a:defRPr sz="2300">
                <a:solidFill>
                  <a:schemeClr val="lt2"/>
                </a:solidFill>
                <a:latin typeface="Trebuchet MS"/>
                <a:ea typeface="Trebuchet MS"/>
                <a:cs typeface="Trebuchet MS"/>
                <a:sym typeface="Trebuchet MS"/>
              </a:defRPr>
            </a:lvl5pPr>
            <a:lvl6pPr indent="-285750" lvl="5" marL="2743200" algn="l">
              <a:lnSpc>
                <a:spcPct val="115000"/>
              </a:lnSpc>
              <a:spcBef>
                <a:spcPts val="200"/>
              </a:spcBef>
              <a:spcAft>
                <a:spcPts val="0"/>
              </a:spcAft>
              <a:buClr>
                <a:schemeClr val="dk2"/>
              </a:buClr>
              <a:buSzPts val="900"/>
              <a:buChar char="■"/>
              <a:defRPr/>
            </a:lvl6pPr>
            <a:lvl7pPr indent="-285750" lvl="6" marL="3200400" algn="l">
              <a:lnSpc>
                <a:spcPct val="115000"/>
              </a:lnSpc>
              <a:spcBef>
                <a:spcPts val="200"/>
              </a:spcBef>
              <a:spcAft>
                <a:spcPts val="0"/>
              </a:spcAft>
              <a:buClr>
                <a:schemeClr val="dk2"/>
              </a:buClr>
              <a:buSzPts val="900"/>
              <a:buChar char="●"/>
              <a:defRPr/>
            </a:lvl7pPr>
            <a:lvl8pPr indent="-285750" lvl="7" marL="3657600" algn="l">
              <a:lnSpc>
                <a:spcPct val="115000"/>
              </a:lnSpc>
              <a:spcBef>
                <a:spcPts val="200"/>
              </a:spcBef>
              <a:spcAft>
                <a:spcPts val="0"/>
              </a:spcAft>
              <a:buClr>
                <a:schemeClr val="dk2"/>
              </a:buClr>
              <a:buSzPts val="900"/>
              <a:buChar char="○"/>
              <a:defRPr/>
            </a:lvl8pPr>
            <a:lvl9pPr indent="-285750" lvl="8" marL="4114800" algn="l">
              <a:lnSpc>
                <a:spcPct val="115000"/>
              </a:lnSpc>
              <a:spcBef>
                <a:spcPts val="200"/>
              </a:spcBef>
              <a:spcAft>
                <a:spcPts val="0"/>
              </a:spcAft>
              <a:buClr>
                <a:schemeClr val="dk2"/>
              </a:buClr>
              <a:buSzPts val="900"/>
              <a:buChar char="■"/>
              <a:defRPr/>
            </a:lvl9pPr>
          </a:lstStyle>
          <a:p/>
        </p:txBody>
      </p:sp>
      <p:sp>
        <p:nvSpPr>
          <p:cNvPr id="575" name="Google Shape;575;g16384b7b317_2_60"/>
          <p:cNvSpPr/>
          <p:nvPr/>
        </p:nvSpPr>
        <p:spPr>
          <a:xfrm>
            <a:off x="8223412" y="4858234"/>
            <a:ext cx="920700" cy="2853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576" name="Shape 576"/>
        <p:cNvGrpSpPr/>
        <p:nvPr/>
      </p:nvGrpSpPr>
      <p:grpSpPr>
        <a:xfrm>
          <a:off x="0" y="0"/>
          <a:ext cx="0" cy="0"/>
          <a:chOff x="0" y="0"/>
          <a:chExt cx="0" cy="0"/>
        </a:xfrm>
      </p:grpSpPr>
      <p:pic>
        <p:nvPicPr>
          <p:cNvPr id="577" name="Google Shape;577;g16384b7b317_2_65"/>
          <p:cNvPicPr preferRelativeResize="0"/>
          <p:nvPr/>
        </p:nvPicPr>
        <p:blipFill rotWithShape="1">
          <a:blip r:embed="rId2">
            <a:alphaModFix/>
          </a:blip>
          <a:srcRect b="11123" l="17747" r="9576" t="16211"/>
          <a:stretch/>
        </p:blipFill>
        <p:spPr>
          <a:xfrm>
            <a:off x="0" y="0"/>
            <a:ext cx="9144000" cy="5143500"/>
          </a:xfrm>
          <a:prstGeom prst="rect">
            <a:avLst/>
          </a:prstGeom>
          <a:noFill/>
          <a:ln>
            <a:noFill/>
          </a:ln>
        </p:spPr>
      </p:pic>
      <p:pic>
        <p:nvPicPr>
          <p:cNvPr descr="A picture containing text&#10;&#10;Description automatically generated" id="578" name="Google Shape;578;g16384b7b317_2_65"/>
          <p:cNvPicPr preferRelativeResize="0"/>
          <p:nvPr/>
        </p:nvPicPr>
        <p:blipFill rotWithShape="1">
          <a:blip r:embed="rId3">
            <a:alphaModFix/>
          </a:blip>
          <a:srcRect b="0" l="0" r="0" t="0"/>
          <a:stretch/>
        </p:blipFill>
        <p:spPr>
          <a:xfrm>
            <a:off x="472875" y="1580388"/>
            <a:ext cx="1334663" cy="1082190"/>
          </a:xfrm>
          <a:prstGeom prst="rect">
            <a:avLst/>
          </a:prstGeom>
          <a:noFill/>
          <a:ln>
            <a:noFill/>
          </a:ln>
        </p:spPr>
      </p:pic>
      <p:sp>
        <p:nvSpPr>
          <p:cNvPr id="579" name="Google Shape;579;g16384b7b317_2_65"/>
          <p:cNvSpPr txBox="1"/>
          <p:nvPr>
            <p:ph idx="1" type="subTitle"/>
          </p:nvPr>
        </p:nvSpPr>
        <p:spPr>
          <a:xfrm>
            <a:off x="571500" y="4145280"/>
            <a:ext cx="4846500" cy="238500"/>
          </a:xfrm>
          <a:prstGeom prst="rect">
            <a:avLst/>
          </a:prstGeom>
          <a:noFill/>
          <a:ln>
            <a:noFill/>
          </a:ln>
        </p:spPr>
        <p:txBody>
          <a:bodyPr anchorCtr="0" anchor="t" bIns="22850" lIns="45725" spcFirstLastPara="1" rIns="45725" wrap="square" tIns="22850">
            <a:noAutofit/>
          </a:bodyPr>
          <a:lstStyle>
            <a:lvl1pPr lvl="0" algn="l">
              <a:lnSpc>
                <a:spcPct val="90000"/>
              </a:lnSpc>
              <a:spcBef>
                <a:spcPts val="500"/>
              </a:spcBef>
              <a:spcAft>
                <a:spcPts val="0"/>
              </a:spcAft>
              <a:buSzPts val="1200"/>
              <a:buFont typeface="Trebuchet MS"/>
              <a:buNone/>
              <a:defRPr b="0" sz="1200">
                <a:solidFill>
                  <a:schemeClr val="lt2"/>
                </a:solidFill>
                <a:latin typeface="Trebuchet MS"/>
                <a:ea typeface="Trebuchet MS"/>
                <a:cs typeface="Trebuchet MS"/>
                <a:sym typeface="Trebuchet MS"/>
              </a:defRPr>
            </a:lvl1pPr>
            <a:lvl2pPr lvl="1" algn="l">
              <a:lnSpc>
                <a:spcPct val="90000"/>
              </a:lnSpc>
              <a:spcBef>
                <a:spcPts val="800"/>
              </a:spcBef>
              <a:spcAft>
                <a:spcPts val="0"/>
              </a:spcAft>
              <a:buSzPts val="900"/>
              <a:buNone/>
              <a:defRPr/>
            </a:lvl2pPr>
            <a:lvl3pPr lvl="2" algn="l">
              <a:lnSpc>
                <a:spcPct val="90000"/>
              </a:lnSpc>
              <a:spcBef>
                <a:spcPts val="800"/>
              </a:spcBef>
              <a:spcAft>
                <a:spcPts val="0"/>
              </a:spcAft>
              <a:buSzPts val="900"/>
              <a:buNone/>
              <a:defRPr/>
            </a:lvl3pPr>
            <a:lvl4pPr lvl="3" algn="l">
              <a:lnSpc>
                <a:spcPct val="100000"/>
              </a:lnSpc>
              <a:spcBef>
                <a:spcPts val="800"/>
              </a:spcBef>
              <a:spcAft>
                <a:spcPts val="0"/>
              </a:spcAft>
              <a:buClr>
                <a:schemeClr val="dk2"/>
              </a:buClr>
              <a:buSzPts val="900"/>
              <a:buChar char="–"/>
              <a:defRPr/>
            </a:lvl4pPr>
            <a:lvl5pPr lvl="4" algn="l">
              <a:lnSpc>
                <a:spcPct val="100000"/>
              </a:lnSpc>
              <a:spcBef>
                <a:spcPts val="200"/>
              </a:spcBef>
              <a:spcAft>
                <a:spcPts val="0"/>
              </a:spcAft>
              <a:buClr>
                <a:schemeClr val="dk2"/>
              </a:buClr>
              <a:buSzPts val="900"/>
              <a:buChar char="»"/>
              <a:defRPr/>
            </a:lvl5pPr>
            <a:lvl6pPr lvl="5" algn="l">
              <a:lnSpc>
                <a:spcPct val="100000"/>
              </a:lnSpc>
              <a:spcBef>
                <a:spcPts val="200"/>
              </a:spcBef>
              <a:spcAft>
                <a:spcPts val="0"/>
              </a:spcAft>
              <a:buClr>
                <a:schemeClr val="dk2"/>
              </a:buClr>
              <a:buSzPts val="900"/>
              <a:buChar char="»"/>
              <a:defRPr/>
            </a:lvl6pPr>
            <a:lvl7pPr lvl="6" algn="l">
              <a:lnSpc>
                <a:spcPct val="100000"/>
              </a:lnSpc>
              <a:spcBef>
                <a:spcPts val="200"/>
              </a:spcBef>
              <a:spcAft>
                <a:spcPts val="0"/>
              </a:spcAft>
              <a:buClr>
                <a:schemeClr val="dk2"/>
              </a:buClr>
              <a:buSzPts val="900"/>
              <a:buChar char="»"/>
              <a:defRPr/>
            </a:lvl7pPr>
            <a:lvl8pPr lvl="7" algn="l">
              <a:lnSpc>
                <a:spcPct val="100000"/>
              </a:lnSpc>
              <a:spcBef>
                <a:spcPts val="200"/>
              </a:spcBef>
              <a:spcAft>
                <a:spcPts val="0"/>
              </a:spcAft>
              <a:buClr>
                <a:schemeClr val="dk2"/>
              </a:buClr>
              <a:buSzPts val="900"/>
              <a:buChar char="»"/>
              <a:defRPr/>
            </a:lvl8pPr>
            <a:lvl9pPr lvl="8" algn="l">
              <a:lnSpc>
                <a:spcPct val="100000"/>
              </a:lnSpc>
              <a:spcBef>
                <a:spcPts val="200"/>
              </a:spcBef>
              <a:spcAft>
                <a:spcPts val="0"/>
              </a:spcAft>
              <a:buClr>
                <a:schemeClr val="dk2"/>
              </a:buClr>
              <a:buSzPts val="900"/>
              <a:buChar char="»"/>
              <a:defRPr/>
            </a:lvl9pPr>
          </a:lstStyle>
          <a:p/>
        </p:txBody>
      </p:sp>
      <p:sp>
        <p:nvSpPr>
          <p:cNvPr id="580" name="Google Shape;580;g16384b7b317_2_65"/>
          <p:cNvSpPr txBox="1"/>
          <p:nvPr>
            <p:ph type="title"/>
          </p:nvPr>
        </p:nvSpPr>
        <p:spPr>
          <a:xfrm>
            <a:off x="571500" y="3352800"/>
            <a:ext cx="4846500" cy="819000"/>
          </a:xfrm>
          <a:prstGeom prst="rect">
            <a:avLst/>
          </a:prstGeom>
          <a:noFill/>
          <a:ln>
            <a:noFill/>
          </a:ln>
        </p:spPr>
        <p:txBody>
          <a:bodyPr anchorCtr="0" anchor="b" bIns="22850" lIns="45725" spcFirstLastPara="1" rIns="45725" wrap="square" tIns="22850">
            <a:noAutofit/>
          </a:bodyPr>
          <a:lstStyle>
            <a:lvl1pPr lvl="0" algn="l">
              <a:lnSpc>
                <a:spcPct val="90000"/>
              </a:lnSpc>
              <a:spcBef>
                <a:spcPts val="0"/>
              </a:spcBef>
              <a:spcAft>
                <a:spcPts val="0"/>
              </a:spcAft>
              <a:buSzPts val="700"/>
              <a:buNone/>
              <a:defRPr b="1" sz="3000" cap="none">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gba27542a19_0_58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gba27542a19_0_5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ba27542a19_0_59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gba27542a19_0_59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gba27542a19_0_5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image" Target="../media/image7.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theme" Target="../theme/theme1.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8"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18"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ba27542a19_0_5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ba27542a19_0_5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gba27542a19_0_5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p33"/>
          <p:cNvSpPr txBox="1"/>
          <p:nvPr>
            <p:ph type="title"/>
          </p:nvPr>
        </p:nvSpPr>
        <p:spPr>
          <a:xfrm>
            <a:off x="416454" y="434341"/>
            <a:ext cx="8311096" cy="49244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0"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5333" u="none" cap="none" strike="noStrike">
                <a:solidFill>
                  <a:srgbClr val="73B900"/>
                </a:solidFill>
                <a:latin typeface="Arial"/>
                <a:ea typeface="Arial"/>
                <a:cs typeface="Arial"/>
                <a:sym typeface="Arial"/>
              </a:defRPr>
            </a:lvl9pPr>
          </a:lstStyle>
          <a:p/>
        </p:txBody>
      </p:sp>
      <p:sp>
        <p:nvSpPr>
          <p:cNvPr id="69" name="Google Shape;69;p33"/>
          <p:cNvSpPr txBox="1"/>
          <p:nvPr>
            <p:ph idx="1" type="body"/>
          </p:nvPr>
        </p:nvSpPr>
        <p:spPr>
          <a:xfrm>
            <a:off x="431168" y="1668640"/>
            <a:ext cx="8290776" cy="31118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2400"/>
              <a:buFont typeface="Trebuchet MS"/>
              <a:buNone/>
              <a:defRPr b="0" i="0" sz="2400" u="none" cap="none" strike="noStrike">
                <a:solidFill>
                  <a:schemeClr val="accent4"/>
                </a:solidFill>
                <a:latin typeface="Trebuchet MS"/>
                <a:ea typeface="Trebuchet MS"/>
                <a:cs typeface="Trebuchet MS"/>
                <a:sym typeface="Trebuchet MS"/>
              </a:defRPr>
            </a:lvl1pPr>
            <a:lvl2pPr indent="-228600" lvl="1" marL="914400" marR="0" rtl="0" algn="l">
              <a:lnSpc>
                <a:spcPct val="90000"/>
              </a:lnSpc>
              <a:spcBef>
                <a:spcPts val="1500"/>
              </a:spcBef>
              <a:spcAft>
                <a:spcPts val="0"/>
              </a:spcAft>
              <a:buClr>
                <a:schemeClr val="dk1"/>
              </a:buClr>
              <a:buSzPts val="2000"/>
              <a:buFont typeface="Trebuchet MS"/>
              <a:buNone/>
              <a:defRPr b="0" i="0" sz="2000" u="none" cap="none" strike="noStrike">
                <a:solidFill>
                  <a:schemeClr val="accent4"/>
                </a:solidFill>
                <a:latin typeface="Trebuchet MS"/>
                <a:ea typeface="Trebuchet MS"/>
                <a:cs typeface="Trebuchet MS"/>
                <a:sym typeface="Trebuchet MS"/>
              </a:defRPr>
            </a:lvl2pPr>
            <a:lvl3pPr indent="-228600" lvl="2" marL="1371600" marR="0" rtl="0" algn="l">
              <a:lnSpc>
                <a:spcPct val="90000"/>
              </a:lnSpc>
              <a:spcBef>
                <a:spcPts val="1500"/>
              </a:spcBef>
              <a:spcAft>
                <a:spcPts val="0"/>
              </a:spcAft>
              <a:buClr>
                <a:schemeClr val="dk1"/>
              </a:buClr>
              <a:buSzPts val="1833"/>
              <a:buFont typeface="Trebuchet MS"/>
              <a:buNone/>
              <a:defRPr b="0" i="0" sz="1833" u="none" cap="none" strike="noStrike">
                <a:solidFill>
                  <a:schemeClr val="accent4"/>
                </a:solidFill>
                <a:latin typeface="Trebuchet MS"/>
                <a:ea typeface="Trebuchet MS"/>
                <a:cs typeface="Trebuchet MS"/>
                <a:sym typeface="Trebuchet MS"/>
              </a:defRPr>
            </a:lvl3pPr>
            <a:lvl4pPr indent="-440245" lvl="3" marL="1828800" marR="0" rtl="0" algn="l">
              <a:lnSpc>
                <a:spcPct val="100000"/>
              </a:lnSpc>
              <a:spcBef>
                <a:spcPts val="1500"/>
              </a:spcBef>
              <a:spcAft>
                <a:spcPts val="0"/>
              </a:spcAft>
              <a:buClr>
                <a:schemeClr val="dk2"/>
              </a:buClr>
              <a:buSzPts val="3333"/>
              <a:buFont typeface="Trebuchet MS"/>
              <a:buChar char="–"/>
              <a:defRPr b="0" i="0" sz="3333" u="none" cap="none" strike="noStrike">
                <a:solidFill>
                  <a:schemeClr val="dk2"/>
                </a:solidFill>
                <a:latin typeface="Trebuchet MS"/>
                <a:ea typeface="Trebuchet MS"/>
                <a:cs typeface="Trebuchet MS"/>
                <a:sym typeface="Trebuchet MS"/>
              </a:defRPr>
            </a:lvl4pPr>
            <a:lvl5pPr indent="-440245" lvl="4" marL="2286000" marR="0" rtl="0" algn="l">
              <a:lnSpc>
                <a:spcPct val="100000"/>
              </a:lnSpc>
              <a:spcBef>
                <a:spcPts val="667"/>
              </a:spcBef>
              <a:spcAft>
                <a:spcPts val="0"/>
              </a:spcAft>
              <a:buClr>
                <a:schemeClr val="dk2"/>
              </a:buClr>
              <a:buSzPts val="3333"/>
              <a:buFont typeface="Trebuchet MS"/>
              <a:buChar char="»"/>
              <a:defRPr b="0" i="0" sz="3333" u="none" cap="none" strike="noStrike">
                <a:solidFill>
                  <a:schemeClr val="dk2"/>
                </a:solidFill>
                <a:latin typeface="Trebuchet MS"/>
                <a:ea typeface="Trebuchet MS"/>
                <a:cs typeface="Trebuchet MS"/>
                <a:sym typeface="Trebuchet MS"/>
              </a:defRPr>
            </a:lvl5pPr>
            <a:lvl6pPr indent="-440245" lvl="5" marL="2743200" marR="0" rtl="0" algn="l">
              <a:lnSpc>
                <a:spcPct val="100000"/>
              </a:lnSpc>
              <a:spcBef>
                <a:spcPts val="667"/>
              </a:spcBef>
              <a:spcAft>
                <a:spcPts val="0"/>
              </a:spcAft>
              <a:buClr>
                <a:schemeClr val="dk2"/>
              </a:buClr>
              <a:buSzPts val="3333"/>
              <a:buFont typeface="Trebuchet MS"/>
              <a:buChar char="»"/>
              <a:defRPr b="0" i="0" sz="3333" u="none" cap="none" strike="noStrike">
                <a:solidFill>
                  <a:schemeClr val="dk2"/>
                </a:solidFill>
                <a:latin typeface="Trebuchet MS"/>
                <a:ea typeface="Trebuchet MS"/>
                <a:cs typeface="Trebuchet MS"/>
                <a:sym typeface="Trebuchet MS"/>
              </a:defRPr>
            </a:lvl6pPr>
            <a:lvl7pPr indent="-440245" lvl="6" marL="3200400" marR="0" rtl="0" algn="l">
              <a:lnSpc>
                <a:spcPct val="100000"/>
              </a:lnSpc>
              <a:spcBef>
                <a:spcPts val="667"/>
              </a:spcBef>
              <a:spcAft>
                <a:spcPts val="0"/>
              </a:spcAft>
              <a:buClr>
                <a:schemeClr val="dk2"/>
              </a:buClr>
              <a:buSzPts val="3333"/>
              <a:buFont typeface="Trebuchet MS"/>
              <a:buChar char="»"/>
              <a:defRPr b="0" i="0" sz="3333" u="none" cap="none" strike="noStrike">
                <a:solidFill>
                  <a:schemeClr val="dk2"/>
                </a:solidFill>
                <a:latin typeface="Trebuchet MS"/>
                <a:ea typeface="Trebuchet MS"/>
                <a:cs typeface="Trebuchet MS"/>
                <a:sym typeface="Trebuchet MS"/>
              </a:defRPr>
            </a:lvl7pPr>
            <a:lvl8pPr indent="-440245" lvl="7" marL="3657600" marR="0" rtl="0" algn="l">
              <a:lnSpc>
                <a:spcPct val="100000"/>
              </a:lnSpc>
              <a:spcBef>
                <a:spcPts val="667"/>
              </a:spcBef>
              <a:spcAft>
                <a:spcPts val="0"/>
              </a:spcAft>
              <a:buClr>
                <a:schemeClr val="dk2"/>
              </a:buClr>
              <a:buSzPts val="3333"/>
              <a:buFont typeface="Trebuchet MS"/>
              <a:buChar char="»"/>
              <a:defRPr b="0" i="0" sz="3333" u="none" cap="none" strike="noStrike">
                <a:solidFill>
                  <a:schemeClr val="dk2"/>
                </a:solidFill>
                <a:latin typeface="Trebuchet MS"/>
                <a:ea typeface="Trebuchet MS"/>
                <a:cs typeface="Trebuchet MS"/>
                <a:sym typeface="Trebuchet MS"/>
              </a:defRPr>
            </a:lvl8pPr>
            <a:lvl9pPr indent="-440245" lvl="8" marL="4114800" marR="0" rtl="0" algn="l">
              <a:lnSpc>
                <a:spcPct val="100000"/>
              </a:lnSpc>
              <a:spcBef>
                <a:spcPts val="667"/>
              </a:spcBef>
              <a:spcAft>
                <a:spcPts val="0"/>
              </a:spcAft>
              <a:buClr>
                <a:schemeClr val="dk2"/>
              </a:buClr>
              <a:buSzPts val="3333"/>
              <a:buFont typeface="Trebuchet MS"/>
              <a:buChar char="»"/>
              <a:defRPr b="0" i="0" sz="3333" u="none" cap="none" strike="noStrike">
                <a:solidFill>
                  <a:schemeClr val="dk2"/>
                </a:solidFill>
                <a:latin typeface="Trebuchet MS"/>
                <a:ea typeface="Trebuchet MS"/>
                <a:cs typeface="Trebuchet MS"/>
                <a:sym typeface="Trebuchet MS"/>
              </a:defRPr>
            </a:lvl9pPr>
          </a:lstStyle>
          <a:p/>
        </p:txBody>
      </p:sp>
      <p:sp>
        <p:nvSpPr>
          <p:cNvPr id="70" name="Google Shape;70;p33"/>
          <p:cNvSpPr txBox="1"/>
          <p:nvPr/>
        </p:nvSpPr>
        <p:spPr>
          <a:xfrm>
            <a:off x="8124305" y="4896400"/>
            <a:ext cx="267523" cy="92333"/>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chemeClr val="accent5"/>
                </a:solidFill>
                <a:latin typeface="Trebuchet MS"/>
                <a:ea typeface="Trebuchet MS"/>
                <a:cs typeface="Trebuchet MS"/>
                <a:sym typeface="Trebuchet MS"/>
              </a:rPr>
              <a:t>‹#›</a:t>
            </a:fld>
            <a:r>
              <a:rPr b="0" i="0" lang="en" sz="600" u="none" cap="none" strike="noStrike">
                <a:solidFill>
                  <a:schemeClr val="accent5"/>
                </a:solidFill>
                <a:latin typeface="Trebuchet MS"/>
                <a:ea typeface="Trebuchet MS"/>
                <a:cs typeface="Trebuchet MS"/>
                <a:sym typeface="Trebuchet MS"/>
              </a:rPr>
              <a:t> </a:t>
            </a:r>
            <a:endParaRPr b="0" i="0" sz="600" u="none" cap="none" strike="noStrike">
              <a:solidFill>
                <a:schemeClr val="accent5"/>
              </a:solidFill>
              <a:latin typeface="Trebuchet MS"/>
              <a:ea typeface="Trebuchet MS"/>
              <a:cs typeface="Trebuchet MS"/>
              <a:sym typeface="Trebuchet MS"/>
            </a:endParaRPr>
          </a:p>
        </p:txBody>
      </p:sp>
      <p:pic>
        <p:nvPicPr>
          <p:cNvPr id="71" name="Google Shape;71;p33"/>
          <p:cNvPicPr preferRelativeResize="0"/>
          <p:nvPr/>
        </p:nvPicPr>
        <p:blipFill rotWithShape="1">
          <a:blip r:embed="rId1">
            <a:alphaModFix/>
          </a:blip>
          <a:srcRect b="0" l="0" r="0" t="0"/>
          <a:stretch/>
        </p:blipFill>
        <p:spPr>
          <a:xfrm>
            <a:off x="8573575" y="4845613"/>
            <a:ext cx="396572" cy="1982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1" name="Shape 441"/>
        <p:cNvGrpSpPr/>
        <p:nvPr/>
      </p:nvGrpSpPr>
      <p:grpSpPr>
        <a:xfrm>
          <a:off x="0" y="0"/>
          <a:ext cx="0" cy="0"/>
          <a:chOff x="0" y="0"/>
          <a:chExt cx="0" cy="0"/>
        </a:xfrm>
      </p:grpSpPr>
      <p:sp>
        <p:nvSpPr>
          <p:cNvPr id="442" name="Google Shape;442;gcebd11b4b0_1_11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43" name="Google Shape;443;gcebd11b4b0_1_110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44" name="Google Shape;444;gcebd11b4b0_1_1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1" name="Shape 511"/>
        <p:cNvGrpSpPr/>
        <p:nvPr/>
      </p:nvGrpSpPr>
      <p:grpSpPr>
        <a:xfrm>
          <a:off x="0" y="0"/>
          <a:ext cx="0" cy="0"/>
          <a:chOff x="0" y="0"/>
          <a:chExt cx="0" cy="0"/>
        </a:xfrm>
      </p:grpSpPr>
      <p:sp>
        <p:nvSpPr>
          <p:cNvPr id="512" name="Google Shape;512;g16384b7b317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13" name="Google Shape;513;g16384b7b317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14" name="Google Shape;514;g16384b7b317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37.png"/><Relationship Id="rId7"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9.xml"/><Relationship Id="rId3" Type="http://schemas.openxmlformats.org/officeDocument/2006/relationships/image" Target="../media/image39.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ba27542a19_0_489"/>
          <p:cNvSpPr txBox="1"/>
          <p:nvPr>
            <p:ph type="title"/>
          </p:nvPr>
        </p:nvSpPr>
        <p:spPr>
          <a:xfrm>
            <a:off x="203825" y="3194550"/>
            <a:ext cx="8940300" cy="819000"/>
          </a:xfrm>
          <a:prstGeom prst="rect">
            <a:avLst/>
          </a:prstGeom>
          <a:noFill/>
          <a:ln>
            <a:noFill/>
          </a:ln>
        </p:spPr>
        <p:txBody>
          <a:bodyPr anchorCtr="0" anchor="b" bIns="22850" lIns="45725" spcFirstLastPara="1" rIns="45725" wrap="square" tIns="22850">
            <a:noAutofit/>
          </a:bodyPr>
          <a:lstStyle/>
          <a:p>
            <a:pPr indent="0" lvl="0" marL="0" rtl="0" algn="l">
              <a:lnSpc>
                <a:spcPct val="90000"/>
              </a:lnSpc>
              <a:spcBef>
                <a:spcPts val="0"/>
              </a:spcBef>
              <a:spcAft>
                <a:spcPts val="0"/>
              </a:spcAft>
              <a:buSzPts val="700"/>
              <a:buNone/>
            </a:pPr>
            <a:r>
              <a:rPr lang="en"/>
              <a:t>Towards a layer-3 data-center fabric with accelerated Linux E-VPN on the DPU</a:t>
            </a:r>
            <a:endParaRPr/>
          </a:p>
        </p:txBody>
      </p:sp>
      <p:sp>
        <p:nvSpPr>
          <p:cNvPr id="587" name="Google Shape;587;gba27542a19_0_489"/>
          <p:cNvSpPr txBox="1"/>
          <p:nvPr/>
        </p:nvSpPr>
        <p:spPr>
          <a:xfrm>
            <a:off x="203825" y="4119575"/>
            <a:ext cx="2679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i="1" lang="en" sz="1200">
                <a:solidFill>
                  <a:schemeClr val="lt2"/>
                </a:solidFill>
                <a:latin typeface="Trebuchet MS"/>
                <a:ea typeface="Trebuchet MS"/>
                <a:cs typeface="Trebuchet MS"/>
                <a:sym typeface="Trebuchet MS"/>
              </a:rPr>
              <a:t>Roopa Prabhu, Rohith Basavaraja</a:t>
            </a:r>
            <a:endParaRPr b="0" i="1" sz="1200" u="none" cap="none" strike="noStrike">
              <a:solidFill>
                <a:schemeClr val="lt2"/>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ge409e6d308_0_826"/>
          <p:cNvSpPr/>
          <p:nvPr/>
        </p:nvSpPr>
        <p:spPr>
          <a:xfrm>
            <a:off x="0" y="3410570"/>
            <a:ext cx="9144000" cy="1747500"/>
          </a:xfrm>
          <a:prstGeom prst="rect">
            <a:avLst/>
          </a:prstGeom>
          <a:solidFill>
            <a:srgbClr val="F2F2F2"/>
          </a:solidFill>
          <a:ln>
            <a:noFill/>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cxnSp>
        <p:nvCxnSpPr>
          <p:cNvPr id="969" name="Google Shape;969;ge409e6d308_0_826"/>
          <p:cNvCxnSpPr/>
          <p:nvPr/>
        </p:nvCxnSpPr>
        <p:spPr>
          <a:xfrm>
            <a:off x="461951" y="2298338"/>
            <a:ext cx="6967800" cy="0"/>
          </a:xfrm>
          <a:prstGeom prst="straightConnector1">
            <a:avLst/>
          </a:prstGeom>
          <a:noFill/>
          <a:ln cap="flat" cmpd="sng" w="9525">
            <a:solidFill>
              <a:schemeClr val="accent4"/>
            </a:solidFill>
            <a:prstDash val="dot"/>
            <a:round/>
            <a:headEnd len="sm" w="sm" type="none"/>
            <a:tailEnd len="sm" w="sm" type="none"/>
          </a:ln>
        </p:spPr>
      </p:cxnSp>
      <p:sp>
        <p:nvSpPr>
          <p:cNvPr id="970" name="Google Shape;970;ge409e6d308_0_826"/>
          <p:cNvSpPr txBox="1"/>
          <p:nvPr/>
        </p:nvSpPr>
        <p:spPr>
          <a:xfrm>
            <a:off x="756646" y="1975348"/>
            <a:ext cx="553800" cy="280200"/>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Trebuchet MS"/>
                <a:ea typeface="Trebuchet MS"/>
                <a:cs typeface="Trebuchet MS"/>
                <a:sym typeface="Trebuchet MS"/>
              </a:rPr>
              <a:t>L3</a:t>
            </a:r>
            <a:endParaRPr b="1" i="0" sz="1400" u="none" cap="none" strike="noStrike">
              <a:solidFill>
                <a:schemeClr val="dk2"/>
              </a:solidFill>
              <a:latin typeface="Arial"/>
              <a:ea typeface="Arial"/>
              <a:cs typeface="Arial"/>
              <a:sym typeface="Arial"/>
            </a:endParaRPr>
          </a:p>
        </p:txBody>
      </p:sp>
      <p:sp>
        <p:nvSpPr>
          <p:cNvPr id="971" name="Google Shape;971;ge409e6d308_0_826"/>
          <p:cNvSpPr txBox="1"/>
          <p:nvPr/>
        </p:nvSpPr>
        <p:spPr>
          <a:xfrm>
            <a:off x="756646" y="2332270"/>
            <a:ext cx="553800" cy="280200"/>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Trebuchet MS"/>
                <a:ea typeface="Trebuchet MS"/>
                <a:cs typeface="Trebuchet MS"/>
                <a:sym typeface="Trebuchet MS"/>
              </a:rPr>
              <a:t>L2</a:t>
            </a:r>
            <a:endParaRPr b="1" i="0" sz="1400" u="none" cap="none" strike="noStrike">
              <a:solidFill>
                <a:schemeClr val="dk2"/>
              </a:solidFill>
              <a:latin typeface="Arial"/>
              <a:ea typeface="Arial"/>
              <a:cs typeface="Arial"/>
              <a:sym typeface="Arial"/>
            </a:endParaRPr>
          </a:p>
        </p:txBody>
      </p:sp>
      <p:sp>
        <p:nvSpPr>
          <p:cNvPr id="972" name="Google Shape;972;ge409e6d308_0_826"/>
          <p:cNvSpPr txBox="1"/>
          <p:nvPr>
            <p:ph type="title"/>
          </p:nvPr>
        </p:nvSpPr>
        <p:spPr>
          <a:xfrm>
            <a:off x="37613" y="243263"/>
            <a:ext cx="9003000" cy="492300"/>
          </a:xfrm>
          <a:prstGeom prst="rect">
            <a:avLst/>
          </a:prstGeom>
          <a:noFill/>
          <a:ln>
            <a:noFill/>
          </a:ln>
        </p:spPr>
        <p:txBody>
          <a:bodyPr anchorCtr="0" anchor="b" bIns="22850" lIns="45700" spcFirstLastPara="1" rIns="45700" wrap="square" tIns="22850">
            <a:noAutofit/>
          </a:bodyPr>
          <a:lstStyle/>
          <a:p>
            <a:pPr indent="0" lvl="0" marL="0" rtl="0" algn="ctr">
              <a:lnSpc>
                <a:spcPct val="90000"/>
              </a:lnSpc>
              <a:spcBef>
                <a:spcPts val="0"/>
              </a:spcBef>
              <a:spcAft>
                <a:spcPts val="0"/>
              </a:spcAft>
              <a:buSzPts val="1400"/>
              <a:buNone/>
            </a:pPr>
            <a:r>
              <a:rPr lang="en"/>
              <a:t>Building Virtualized datacenters with DPU and E-VPN </a:t>
            </a:r>
            <a:endParaRPr/>
          </a:p>
        </p:txBody>
      </p:sp>
      <p:sp>
        <p:nvSpPr>
          <p:cNvPr id="973" name="Google Shape;973;ge409e6d308_0_826"/>
          <p:cNvSpPr txBox="1"/>
          <p:nvPr>
            <p:ph idx="2" type="body"/>
          </p:nvPr>
        </p:nvSpPr>
        <p:spPr>
          <a:xfrm>
            <a:off x="108504" y="823505"/>
            <a:ext cx="8313600" cy="438000"/>
          </a:xfrm>
          <a:prstGeom prst="rect">
            <a:avLst/>
          </a:prstGeom>
          <a:noFill/>
          <a:ln>
            <a:noFill/>
          </a:ln>
        </p:spPr>
        <p:txBody>
          <a:bodyPr anchorCtr="0" anchor="t" bIns="22850" lIns="45700" spcFirstLastPara="1" rIns="45700" wrap="square" tIns="22850">
            <a:noAutofit/>
          </a:bodyPr>
          <a:lstStyle/>
          <a:p>
            <a:pPr indent="0" lvl="0" marL="0" rtl="0" algn="l">
              <a:lnSpc>
                <a:spcPct val="90000"/>
              </a:lnSpc>
              <a:spcBef>
                <a:spcPts val="0"/>
              </a:spcBef>
              <a:spcAft>
                <a:spcPts val="0"/>
              </a:spcAft>
              <a:buSzPts val="3000"/>
              <a:buNone/>
            </a:pPr>
            <a:r>
              <a:rPr lang="en"/>
              <a:t>                                 Moving towards a L3 Data Center Architecture</a:t>
            </a:r>
            <a:endParaRPr/>
          </a:p>
        </p:txBody>
      </p:sp>
      <p:sp>
        <p:nvSpPr>
          <p:cNvPr id="974" name="Google Shape;974;ge409e6d308_0_826"/>
          <p:cNvSpPr txBox="1"/>
          <p:nvPr/>
        </p:nvSpPr>
        <p:spPr>
          <a:xfrm>
            <a:off x="469616" y="334850"/>
            <a:ext cx="914400" cy="914400"/>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975" name="Google Shape;975;ge409e6d308_0_826"/>
          <p:cNvSpPr txBox="1"/>
          <p:nvPr/>
        </p:nvSpPr>
        <p:spPr>
          <a:xfrm>
            <a:off x="4413148" y="3410566"/>
            <a:ext cx="4735500" cy="1841400"/>
          </a:xfrm>
          <a:prstGeom prst="rect">
            <a:avLst/>
          </a:prstGeom>
          <a:noFill/>
          <a:ln>
            <a:noFill/>
          </a:ln>
        </p:spPr>
        <p:txBody>
          <a:bodyPr anchorCtr="0" anchor="t" bIns="45700" lIns="0" spcFirstLastPara="1" rIns="0" wrap="square" tIns="45700">
            <a:noAutofit/>
          </a:bodyPr>
          <a:lstStyle/>
          <a:p>
            <a:pPr indent="0" lvl="0" marL="0" marR="0" rtl="0" algn="l">
              <a:lnSpc>
                <a:spcPct val="90000"/>
              </a:lnSpc>
              <a:spcBef>
                <a:spcPts val="863"/>
              </a:spcBef>
              <a:spcAft>
                <a:spcPts val="0"/>
              </a:spcAft>
              <a:buClr>
                <a:srgbClr val="000000"/>
              </a:buClr>
              <a:buSzPts val="1400"/>
              <a:buFont typeface="Arial"/>
              <a:buNone/>
            </a:pPr>
            <a:r>
              <a:rPr b="0" i="0" lang="en" sz="1400" u="none" cap="none" strike="noStrike">
                <a:solidFill>
                  <a:schemeClr val="dk2"/>
                </a:solidFill>
                <a:latin typeface="Trebuchet MS"/>
                <a:ea typeface="Trebuchet MS"/>
                <a:cs typeface="Trebuchet MS"/>
                <a:sym typeface="Trebuchet MS"/>
              </a:rPr>
              <a:t>Why E-VPN on DPU ?</a:t>
            </a:r>
            <a:endParaRPr b="0" i="0" sz="1400" u="none" cap="none" strike="noStrike">
              <a:solidFill>
                <a:schemeClr val="dk2"/>
              </a:solidFill>
              <a:latin typeface="Trebuchet MS"/>
              <a:ea typeface="Trebuchet MS"/>
              <a:cs typeface="Trebuchet MS"/>
              <a:sym typeface="Trebuchet MS"/>
            </a:endParaRPr>
          </a:p>
          <a:p>
            <a:pPr indent="-179070" lvl="0" marL="228600" marR="0" rtl="0" algn="l">
              <a:lnSpc>
                <a:spcPct val="115000"/>
              </a:lnSpc>
              <a:spcBef>
                <a:spcPts val="0"/>
              </a:spcBef>
              <a:spcAft>
                <a:spcPts val="0"/>
              </a:spcAft>
              <a:buClr>
                <a:schemeClr val="dk2"/>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Virtualization at the Edge with HW acceleration​</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228600" marR="0" rtl="0" algn="l">
              <a:lnSpc>
                <a:spcPct val="115000"/>
              </a:lnSpc>
              <a:spcBef>
                <a:spcPts val="0"/>
              </a:spcBef>
              <a:spcAft>
                <a:spcPts val="0"/>
              </a:spcAft>
              <a:buClr>
                <a:schemeClr val="dk2"/>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Simplified uniform L3 data center fabric​</a:t>
            </a:r>
            <a:endParaRPr b="0" i="0" sz="1100" u="none" cap="none" strike="noStrike">
              <a:solidFill>
                <a:schemeClr val="dk2"/>
              </a:solidFill>
              <a:highlight>
                <a:srgbClr val="EDEBE9"/>
              </a:highlight>
              <a:latin typeface="Trebuchet MS"/>
              <a:ea typeface="Trebuchet MS"/>
              <a:cs typeface="Trebuchet MS"/>
              <a:sym typeface="Trebuchet MS"/>
            </a:endParaRPr>
          </a:p>
          <a:p>
            <a:pPr indent="-174307" lvl="0" marL="228600" marR="0" rtl="0" algn="l">
              <a:lnSpc>
                <a:spcPct val="115000"/>
              </a:lnSpc>
              <a:spcBef>
                <a:spcPts val="0"/>
              </a:spcBef>
              <a:spcAft>
                <a:spcPts val="0"/>
              </a:spcAft>
              <a:buClr>
                <a:schemeClr val="dk2"/>
              </a:buClr>
              <a:buSzPts val="190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L3 ECMP to the fabric, No MLAG​, No L2 protocol complexity, no loops​</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228600" marR="0" rtl="0" algn="l">
              <a:lnSpc>
                <a:spcPct val="115000"/>
              </a:lnSpc>
              <a:spcBef>
                <a:spcPts val="0"/>
              </a:spcBef>
              <a:spcAft>
                <a:spcPts val="0"/>
              </a:spcAft>
              <a:buClr>
                <a:schemeClr val="dk2"/>
              </a:buClr>
              <a:buSzPts val="190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Plug and Play connectivity between switch and fabric using BGP unnumbered​</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228600" marR="0" rtl="0" algn="l">
              <a:lnSpc>
                <a:spcPct val="115000"/>
              </a:lnSpc>
              <a:spcBef>
                <a:spcPts val="0"/>
              </a:spcBef>
              <a:spcAft>
                <a:spcPts val="0"/>
              </a:spcAft>
              <a:buClr>
                <a:schemeClr val="dk2"/>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Better integrated Edge and Network fabric solutions​</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228600" marR="0" rtl="0" algn="l">
              <a:lnSpc>
                <a:spcPct val="114999"/>
              </a:lnSpc>
              <a:spcBef>
                <a:spcPts val="0"/>
              </a:spcBef>
              <a:spcAft>
                <a:spcPts val="0"/>
              </a:spcAft>
              <a:buClr>
                <a:srgbClr val="000000"/>
              </a:buClr>
              <a:buSzPts val="1100"/>
              <a:buFont typeface="Trebuchet MS"/>
              <a:buChar char="•"/>
            </a:pPr>
            <a:r>
              <a:rPr lang="en" sz="1100">
                <a:solidFill>
                  <a:schemeClr val="dk2"/>
                </a:solidFill>
                <a:highlight>
                  <a:srgbClr val="EDEBE9"/>
                </a:highlight>
                <a:latin typeface="Trebuchet MS"/>
                <a:ea typeface="Trebuchet MS"/>
                <a:cs typeface="Trebuchet MS"/>
                <a:sym typeface="Trebuchet MS"/>
              </a:rPr>
              <a:t>DPU </a:t>
            </a:r>
            <a:r>
              <a:rPr b="0" i="0" lang="en" sz="1100" u="none" cap="none" strike="noStrike">
                <a:solidFill>
                  <a:schemeClr val="dk2"/>
                </a:solidFill>
                <a:highlight>
                  <a:srgbClr val="EDEBE9"/>
                </a:highlight>
                <a:latin typeface="Trebuchet MS"/>
                <a:ea typeface="Trebuchet MS"/>
                <a:cs typeface="Trebuchet MS"/>
                <a:sym typeface="Trebuchet MS"/>
              </a:rPr>
              <a:t>provides a better platform for E-VPN deployment isolated from the host stack</a:t>
            </a:r>
            <a:endParaRPr b="0" i="0" sz="1400" u="none" cap="none" strike="noStrike">
              <a:solidFill>
                <a:srgbClr val="000000"/>
              </a:solidFill>
              <a:latin typeface="Arial"/>
              <a:ea typeface="Arial"/>
              <a:cs typeface="Arial"/>
              <a:sym typeface="Arial"/>
            </a:endParaRPr>
          </a:p>
        </p:txBody>
      </p:sp>
      <p:sp>
        <p:nvSpPr>
          <p:cNvPr id="976" name="Google Shape;976;ge409e6d308_0_826"/>
          <p:cNvSpPr/>
          <p:nvPr/>
        </p:nvSpPr>
        <p:spPr>
          <a:xfrm>
            <a:off x="2369165" y="1349149"/>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77" name="Google Shape;977;ge409e6d308_0_826"/>
          <p:cNvSpPr/>
          <p:nvPr/>
        </p:nvSpPr>
        <p:spPr>
          <a:xfrm>
            <a:off x="3332549" y="1349149"/>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978" name="Google Shape;978;ge409e6d308_0_826"/>
          <p:cNvCxnSpPr/>
          <p:nvPr/>
        </p:nvCxnSpPr>
        <p:spPr>
          <a:xfrm rot="10800000">
            <a:off x="2015971" y="2255353"/>
            <a:ext cx="206700" cy="0"/>
          </a:xfrm>
          <a:prstGeom prst="straightConnector1">
            <a:avLst/>
          </a:prstGeom>
          <a:noFill/>
          <a:ln cap="flat" cmpd="sng" w="9525">
            <a:solidFill>
              <a:schemeClr val="lt2"/>
            </a:solidFill>
            <a:prstDash val="solid"/>
            <a:round/>
            <a:headEnd len="sm" w="sm" type="none"/>
            <a:tailEnd len="sm" w="sm" type="none"/>
          </a:ln>
        </p:spPr>
      </p:cxnSp>
      <p:cxnSp>
        <p:nvCxnSpPr>
          <p:cNvPr id="979" name="Google Shape;979;ge409e6d308_0_826"/>
          <p:cNvCxnSpPr>
            <a:stCxn id="980" idx="1"/>
            <a:endCxn id="981" idx="3"/>
          </p:cNvCxnSpPr>
          <p:nvPr/>
        </p:nvCxnSpPr>
        <p:spPr>
          <a:xfrm rot="10800000">
            <a:off x="4085132" y="2294477"/>
            <a:ext cx="206700" cy="0"/>
          </a:xfrm>
          <a:prstGeom prst="straightConnector1">
            <a:avLst/>
          </a:prstGeom>
          <a:noFill/>
          <a:ln cap="flat" cmpd="sng" w="9525">
            <a:solidFill>
              <a:schemeClr val="lt2"/>
            </a:solidFill>
            <a:prstDash val="solid"/>
            <a:round/>
            <a:headEnd len="sm" w="sm" type="none"/>
            <a:tailEnd len="sm" w="sm" type="none"/>
          </a:ln>
        </p:spPr>
      </p:cxnSp>
      <p:sp>
        <p:nvSpPr>
          <p:cNvPr id="982" name="Google Shape;982;ge409e6d308_0_826"/>
          <p:cNvSpPr/>
          <p:nvPr/>
        </p:nvSpPr>
        <p:spPr>
          <a:xfrm>
            <a:off x="4305057" y="1349149"/>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83" name="Google Shape;983;ge409e6d308_0_826"/>
          <p:cNvSpPr/>
          <p:nvPr/>
        </p:nvSpPr>
        <p:spPr>
          <a:xfrm>
            <a:off x="5268441" y="1349149"/>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984" name="Google Shape;984;ge409e6d308_0_826"/>
          <p:cNvCxnSpPr>
            <a:stCxn id="985" idx="1"/>
            <a:endCxn id="986" idx="3"/>
          </p:cNvCxnSpPr>
          <p:nvPr/>
        </p:nvCxnSpPr>
        <p:spPr>
          <a:xfrm rot="10800000">
            <a:off x="6130862" y="2294477"/>
            <a:ext cx="206700" cy="0"/>
          </a:xfrm>
          <a:prstGeom prst="straightConnector1">
            <a:avLst/>
          </a:prstGeom>
          <a:noFill/>
          <a:ln cap="flat" cmpd="sng" w="9525">
            <a:solidFill>
              <a:schemeClr val="lt2"/>
            </a:solidFill>
            <a:prstDash val="solid"/>
            <a:round/>
            <a:headEnd len="sm" w="sm" type="none"/>
            <a:tailEnd len="sm" w="sm" type="none"/>
          </a:ln>
        </p:spPr>
      </p:cxnSp>
      <p:sp>
        <p:nvSpPr>
          <p:cNvPr id="987" name="Google Shape;987;ge409e6d308_0_826"/>
          <p:cNvSpPr/>
          <p:nvPr/>
        </p:nvSpPr>
        <p:spPr>
          <a:xfrm>
            <a:off x="1817735" y="2623379"/>
            <a:ext cx="562500" cy="180000"/>
          </a:xfrm>
          <a:prstGeom prst="rect">
            <a:avLst/>
          </a:prstGeom>
          <a:solidFill>
            <a:schemeClr val="lt1"/>
          </a:solidFill>
          <a:ln cap="flat" cmpd="sng" w="28575">
            <a:solidFill>
              <a:schemeClr val="accent3"/>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88" name="Google Shape;988;ge409e6d308_0_826"/>
          <p:cNvSpPr/>
          <p:nvPr/>
        </p:nvSpPr>
        <p:spPr>
          <a:xfrm>
            <a:off x="1817735" y="2966621"/>
            <a:ext cx="562500" cy="180000"/>
          </a:xfrm>
          <a:prstGeom prst="rect">
            <a:avLst/>
          </a:prstGeom>
          <a:solidFill>
            <a:schemeClr val="lt1"/>
          </a:solidFill>
          <a:ln cap="flat" cmpd="sng" w="28575">
            <a:solidFill>
              <a:schemeClr val="accent6"/>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989" name="Google Shape;989;ge409e6d308_0_826"/>
          <p:cNvCxnSpPr>
            <a:stCxn id="990" idx="2"/>
            <a:endCxn id="987" idx="3"/>
          </p:cNvCxnSpPr>
          <p:nvPr/>
        </p:nvCxnSpPr>
        <p:spPr>
          <a:xfrm flipH="1">
            <a:off x="2380121" y="2403227"/>
            <a:ext cx="158100" cy="310200"/>
          </a:xfrm>
          <a:prstGeom prst="straightConnector1">
            <a:avLst/>
          </a:prstGeom>
          <a:noFill/>
          <a:ln cap="flat" cmpd="sng" w="9525">
            <a:solidFill>
              <a:schemeClr val="accent5"/>
            </a:solidFill>
            <a:prstDash val="solid"/>
            <a:round/>
            <a:headEnd len="sm" w="sm" type="none"/>
            <a:tailEnd len="sm" w="sm" type="none"/>
          </a:ln>
        </p:spPr>
      </p:cxnSp>
      <p:cxnSp>
        <p:nvCxnSpPr>
          <p:cNvPr id="991" name="Google Shape;991;ge409e6d308_0_826"/>
          <p:cNvCxnSpPr>
            <a:stCxn id="990" idx="2"/>
            <a:endCxn id="988" idx="3"/>
          </p:cNvCxnSpPr>
          <p:nvPr/>
        </p:nvCxnSpPr>
        <p:spPr>
          <a:xfrm flipH="1">
            <a:off x="2380121" y="2403227"/>
            <a:ext cx="158100" cy="653400"/>
          </a:xfrm>
          <a:prstGeom prst="straightConnector1">
            <a:avLst/>
          </a:prstGeom>
          <a:noFill/>
          <a:ln cap="flat" cmpd="sng" w="9525">
            <a:solidFill>
              <a:schemeClr val="accent5"/>
            </a:solidFill>
            <a:prstDash val="solid"/>
            <a:round/>
            <a:headEnd len="sm" w="sm" type="none"/>
            <a:tailEnd len="sm" w="sm" type="none"/>
          </a:ln>
        </p:spPr>
      </p:cxnSp>
      <p:cxnSp>
        <p:nvCxnSpPr>
          <p:cNvPr id="992" name="Google Shape;992;ge409e6d308_0_826"/>
          <p:cNvCxnSpPr>
            <a:stCxn id="993" idx="2"/>
            <a:endCxn id="987" idx="1"/>
          </p:cNvCxnSpPr>
          <p:nvPr/>
        </p:nvCxnSpPr>
        <p:spPr>
          <a:xfrm>
            <a:off x="1651033" y="2403227"/>
            <a:ext cx="166800" cy="310200"/>
          </a:xfrm>
          <a:prstGeom prst="straightConnector1">
            <a:avLst/>
          </a:prstGeom>
          <a:noFill/>
          <a:ln cap="flat" cmpd="sng" w="9525">
            <a:solidFill>
              <a:schemeClr val="accent5"/>
            </a:solidFill>
            <a:prstDash val="solid"/>
            <a:round/>
            <a:headEnd len="sm" w="sm" type="none"/>
            <a:tailEnd len="sm" w="sm" type="none"/>
          </a:ln>
        </p:spPr>
      </p:cxnSp>
      <p:cxnSp>
        <p:nvCxnSpPr>
          <p:cNvPr id="994" name="Google Shape;994;ge409e6d308_0_826"/>
          <p:cNvCxnSpPr>
            <a:stCxn id="993" idx="2"/>
            <a:endCxn id="988" idx="1"/>
          </p:cNvCxnSpPr>
          <p:nvPr/>
        </p:nvCxnSpPr>
        <p:spPr>
          <a:xfrm>
            <a:off x="1651033" y="2403227"/>
            <a:ext cx="166800" cy="653400"/>
          </a:xfrm>
          <a:prstGeom prst="straightConnector1">
            <a:avLst/>
          </a:prstGeom>
          <a:noFill/>
          <a:ln cap="flat" cmpd="sng" w="9525">
            <a:solidFill>
              <a:schemeClr val="accent5"/>
            </a:solidFill>
            <a:prstDash val="solid"/>
            <a:round/>
            <a:headEnd len="sm" w="sm" type="none"/>
            <a:tailEnd len="sm" w="sm" type="none"/>
          </a:ln>
        </p:spPr>
      </p:cxnSp>
      <p:sp>
        <p:nvSpPr>
          <p:cNvPr id="995" name="Google Shape;995;ge409e6d308_0_826"/>
          <p:cNvSpPr/>
          <p:nvPr/>
        </p:nvSpPr>
        <p:spPr>
          <a:xfrm>
            <a:off x="3897788" y="2623379"/>
            <a:ext cx="562500" cy="180000"/>
          </a:xfrm>
          <a:prstGeom prst="rect">
            <a:avLst/>
          </a:prstGeom>
          <a:solidFill>
            <a:schemeClr val="lt1"/>
          </a:solidFill>
          <a:ln cap="flat" cmpd="sng" w="28575">
            <a:solidFill>
              <a:schemeClr val="accent6"/>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96" name="Google Shape;996;ge409e6d308_0_826"/>
          <p:cNvSpPr/>
          <p:nvPr/>
        </p:nvSpPr>
        <p:spPr>
          <a:xfrm>
            <a:off x="3897788" y="2966621"/>
            <a:ext cx="562500" cy="180000"/>
          </a:xfrm>
          <a:prstGeom prst="rect">
            <a:avLst/>
          </a:prstGeom>
          <a:solidFill>
            <a:schemeClr val="lt1"/>
          </a:solidFill>
          <a:ln cap="flat" cmpd="sng" w="28575">
            <a:solidFill>
              <a:schemeClr val="accent3"/>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997" name="Google Shape;997;ge409e6d308_0_826"/>
          <p:cNvCxnSpPr>
            <a:endCxn id="995" idx="3"/>
          </p:cNvCxnSpPr>
          <p:nvPr/>
        </p:nvCxnSpPr>
        <p:spPr>
          <a:xfrm flipH="1">
            <a:off x="4460288" y="2403479"/>
            <a:ext cx="158100" cy="309900"/>
          </a:xfrm>
          <a:prstGeom prst="straightConnector1">
            <a:avLst/>
          </a:prstGeom>
          <a:noFill/>
          <a:ln cap="flat" cmpd="sng" w="9525">
            <a:solidFill>
              <a:schemeClr val="accent5"/>
            </a:solidFill>
            <a:prstDash val="solid"/>
            <a:round/>
            <a:headEnd len="sm" w="sm" type="none"/>
            <a:tailEnd len="sm" w="sm" type="none"/>
          </a:ln>
        </p:spPr>
      </p:cxnSp>
      <p:cxnSp>
        <p:nvCxnSpPr>
          <p:cNvPr id="998" name="Google Shape;998;ge409e6d308_0_826"/>
          <p:cNvCxnSpPr>
            <a:endCxn id="996" idx="3"/>
          </p:cNvCxnSpPr>
          <p:nvPr/>
        </p:nvCxnSpPr>
        <p:spPr>
          <a:xfrm flipH="1">
            <a:off x="4460288" y="2403521"/>
            <a:ext cx="158100" cy="653100"/>
          </a:xfrm>
          <a:prstGeom prst="straightConnector1">
            <a:avLst/>
          </a:prstGeom>
          <a:noFill/>
          <a:ln cap="flat" cmpd="sng" w="9525">
            <a:solidFill>
              <a:schemeClr val="accent5"/>
            </a:solidFill>
            <a:prstDash val="solid"/>
            <a:round/>
            <a:headEnd len="sm" w="sm" type="none"/>
            <a:tailEnd len="sm" w="sm" type="none"/>
          </a:ln>
        </p:spPr>
      </p:cxnSp>
      <p:cxnSp>
        <p:nvCxnSpPr>
          <p:cNvPr id="999" name="Google Shape;999;ge409e6d308_0_826"/>
          <p:cNvCxnSpPr>
            <a:endCxn id="995" idx="1"/>
          </p:cNvCxnSpPr>
          <p:nvPr/>
        </p:nvCxnSpPr>
        <p:spPr>
          <a:xfrm>
            <a:off x="3730988" y="2403479"/>
            <a:ext cx="166800" cy="309900"/>
          </a:xfrm>
          <a:prstGeom prst="straightConnector1">
            <a:avLst/>
          </a:prstGeom>
          <a:noFill/>
          <a:ln cap="flat" cmpd="sng" w="9525">
            <a:solidFill>
              <a:schemeClr val="accent5"/>
            </a:solidFill>
            <a:prstDash val="solid"/>
            <a:round/>
            <a:headEnd len="sm" w="sm" type="none"/>
            <a:tailEnd len="sm" w="sm" type="none"/>
          </a:ln>
        </p:spPr>
      </p:cxnSp>
      <p:cxnSp>
        <p:nvCxnSpPr>
          <p:cNvPr id="1000" name="Google Shape;1000;ge409e6d308_0_826"/>
          <p:cNvCxnSpPr>
            <a:endCxn id="996" idx="1"/>
          </p:cNvCxnSpPr>
          <p:nvPr/>
        </p:nvCxnSpPr>
        <p:spPr>
          <a:xfrm>
            <a:off x="3730988" y="2403521"/>
            <a:ext cx="166800" cy="653100"/>
          </a:xfrm>
          <a:prstGeom prst="straightConnector1">
            <a:avLst/>
          </a:prstGeom>
          <a:noFill/>
          <a:ln cap="flat" cmpd="sng" w="9525">
            <a:solidFill>
              <a:schemeClr val="accent5"/>
            </a:solidFill>
            <a:prstDash val="solid"/>
            <a:round/>
            <a:headEnd len="sm" w="sm" type="none"/>
            <a:tailEnd len="sm" w="sm" type="none"/>
          </a:ln>
        </p:spPr>
      </p:cxnSp>
      <p:sp>
        <p:nvSpPr>
          <p:cNvPr id="1001" name="Google Shape;1001;ge409e6d308_0_826"/>
          <p:cNvSpPr/>
          <p:nvPr/>
        </p:nvSpPr>
        <p:spPr>
          <a:xfrm>
            <a:off x="5964113" y="2623379"/>
            <a:ext cx="562500" cy="180000"/>
          </a:xfrm>
          <a:prstGeom prst="rect">
            <a:avLst/>
          </a:prstGeom>
          <a:solidFill>
            <a:schemeClr val="lt1"/>
          </a:solidFill>
          <a:ln cap="flat" cmpd="sng" w="28575">
            <a:solidFill>
              <a:schemeClr val="accent3"/>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1002" name="Google Shape;1002;ge409e6d308_0_826"/>
          <p:cNvSpPr/>
          <p:nvPr/>
        </p:nvSpPr>
        <p:spPr>
          <a:xfrm>
            <a:off x="5964113" y="2966621"/>
            <a:ext cx="562500" cy="180000"/>
          </a:xfrm>
          <a:prstGeom prst="rect">
            <a:avLst/>
          </a:prstGeom>
          <a:solidFill>
            <a:schemeClr val="lt1"/>
          </a:solidFill>
          <a:ln cap="flat" cmpd="sng" w="28575">
            <a:solidFill>
              <a:schemeClr val="accent6"/>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1003" name="Google Shape;1003;ge409e6d308_0_826"/>
          <p:cNvCxnSpPr>
            <a:endCxn id="1001" idx="3"/>
          </p:cNvCxnSpPr>
          <p:nvPr/>
        </p:nvCxnSpPr>
        <p:spPr>
          <a:xfrm flipH="1">
            <a:off x="6526613" y="2403479"/>
            <a:ext cx="158400" cy="309900"/>
          </a:xfrm>
          <a:prstGeom prst="straightConnector1">
            <a:avLst/>
          </a:prstGeom>
          <a:noFill/>
          <a:ln cap="flat" cmpd="sng" w="9525">
            <a:solidFill>
              <a:schemeClr val="accent5"/>
            </a:solidFill>
            <a:prstDash val="solid"/>
            <a:round/>
            <a:headEnd len="sm" w="sm" type="none"/>
            <a:tailEnd len="sm" w="sm" type="none"/>
          </a:ln>
        </p:spPr>
      </p:cxnSp>
      <p:cxnSp>
        <p:nvCxnSpPr>
          <p:cNvPr id="1004" name="Google Shape;1004;ge409e6d308_0_826"/>
          <p:cNvCxnSpPr>
            <a:endCxn id="1002" idx="3"/>
          </p:cNvCxnSpPr>
          <p:nvPr/>
        </p:nvCxnSpPr>
        <p:spPr>
          <a:xfrm flipH="1">
            <a:off x="6526613" y="2403521"/>
            <a:ext cx="158400" cy="653100"/>
          </a:xfrm>
          <a:prstGeom prst="straightConnector1">
            <a:avLst/>
          </a:prstGeom>
          <a:noFill/>
          <a:ln cap="flat" cmpd="sng" w="9525">
            <a:solidFill>
              <a:schemeClr val="accent5"/>
            </a:solidFill>
            <a:prstDash val="solid"/>
            <a:round/>
            <a:headEnd len="sm" w="sm" type="none"/>
            <a:tailEnd len="sm" w="sm" type="none"/>
          </a:ln>
        </p:spPr>
      </p:cxnSp>
      <p:cxnSp>
        <p:nvCxnSpPr>
          <p:cNvPr id="1005" name="Google Shape;1005;ge409e6d308_0_826"/>
          <p:cNvCxnSpPr>
            <a:endCxn id="1001" idx="1"/>
          </p:cNvCxnSpPr>
          <p:nvPr/>
        </p:nvCxnSpPr>
        <p:spPr>
          <a:xfrm>
            <a:off x="5797313" y="2403479"/>
            <a:ext cx="166800" cy="309900"/>
          </a:xfrm>
          <a:prstGeom prst="straightConnector1">
            <a:avLst/>
          </a:prstGeom>
          <a:noFill/>
          <a:ln cap="flat" cmpd="sng" w="9525">
            <a:solidFill>
              <a:schemeClr val="accent5"/>
            </a:solidFill>
            <a:prstDash val="solid"/>
            <a:round/>
            <a:headEnd len="sm" w="sm" type="none"/>
            <a:tailEnd len="sm" w="sm" type="none"/>
          </a:ln>
        </p:spPr>
      </p:cxnSp>
      <p:cxnSp>
        <p:nvCxnSpPr>
          <p:cNvPr id="1006" name="Google Shape;1006;ge409e6d308_0_826"/>
          <p:cNvCxnSpPr>
            <a:endCxn id="1002" idx="1"/>
          </p:cNvCxnSpPr>
          <p:nvPr/>
        </p:nvCxnSpPr>
        <p:spPr>
          <a:xfrm>
            <a:off x="5797313" y="2403521"/>
            <a:ext cx="166800" cy="653100"/>
          </a:xfrm>
          <a:prstGeom prst="straightConnector1">
            <a:avLst/>
          </a:prstGeom>
          <a:noFill/>
          <a:ln cap="flat" cmpd="sng" w="9525">
            <a:solidFill>
              <a:schemeClr val="accent5"/>
            </a:solidFill>
            <a:prstDash val="solid"/>
            <a:round/>
            <a:headEnd len="sm" w="sm" type="none"/>
            <a:tailEnd len="sm" w="sm" type="none"/>
          </a:ln>
        </p:spPr>
      </p:cxnSp>
      <p:sp>
        <p:nvSpPr>
          <p:cNvPr id="1007" name="Google Shape;1007;ge409e6d308_0_826"/>
          <p:cNvSpPr/>
          <p:nvPr/>
        </p:nvSpPr>
        <p:spPr>
          <a:xfrm>
            <a:off x="1630443" y="1457812"/>
            <a:ext cx="4151024" cy="754875"/>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1008" name="Google Shape;1008;ge409e6d308_0_826"/>
          <p:cNvSpPr/>
          <p:nvPr/>
        </p:nvSpPr>
        <p:spPr>
          <a:xfrm>
            <a:off x="1637309" y="1470998"/>
            <a:ext cx="2162985" cy="757551"/>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1009" name="Google Shape;1009;ge409e6d308_0_826"/>
          <p:cNvSpPr/>
          <p:nvPr/>
        </p:nvSpPr>
        <p:spPr>
          <a:xfrm>
            <a:off x="2447363" y="1401454"/>
            <a:ext cx="2123225" cy="853918"/>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1010" name="Google Shape;1010;ge409e6d308_0_826"/>
          <p:cNvSpPr/>
          <p:nvPr/>
        </p:nvSpPr>
        <p:spPr>
          <a:xfrm>
            <a:off x="2447362" y="1409989"/>
            <a:ext cx="4294162" cy="845888"/>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1011" name="Google Shape;1011;ge409e6d308_0_826"/>
          <p:cNvSpPr/>
          <p:nvPr/>
        </p:nvSpPr>
        <p:spPr>
          <a:xfrm>
            <a:off x="4529810" y="1390349"/>
            <a:ext cx="2194794" cy="843211"/>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1012" name="Google Shape;1012;ge409e6d308_0_826"/>
          <p:cNvSpPr/>
          <p:nvPr/>
        </p:nvSpPr>
        <p:spPr>
          <a:xfrm>
            <a:off x="3765416" y="1478637"/>
            <a:ext cx="2035751" cy="741490"/>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993" name="Google Shape;993;ge409e6d308_0_826"/>
          <p:cNvSpPr/>
          <p:nvPr/>
        </p:nvSpPr>
        <p:spPr>
          <a:xfrm>
            <a:off x="1310833" y="2185727"/>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90" name="Google Shape;990;ge409e6d308_0_826"/>
          <p:cNvSpPr/>
          <p:nvPr/>
        </p:nvSpPr>
        <p:spPr>
          <a:xfrm>
            <a:off x="2198021" y="2185727"/>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81" name="Google Shape;981;ge409e6d308_0_826"/>
          <p:cNvSpPr/>
          <p:nvPr/>
        </p:nvSpPr>
        <p:spPr>
          <a:xfrm>
            <a:off x="3404644" y="2185727"/>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80" name="Google Shape;980;ge409e6d308_0_826"/>
          <p:cNvSpPr/>
          <p:nvPr/>
        </p:nvSpPr>
        <p:spPr>
          <a:xfrm>
            <a:off x="4291832" y="2185727"/>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86" name="Google Shape;986;ge409e6d308_0_826"/>
          <p:cNvSpPr/>
          <p:nvPr/>
        </p:nvSpPr>
        <p:spPr>
          <a:xfrm>
            <a:off x="5450374" y="2185727"/>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985" name="Google Shape;985;ge409e6d308_0_826"/>
          <p:cNvSpPr/>
          <p:nvPr/>
        </p:nvSpPr>
        <p:spPr>
          <a:xfrm>
            <a:off x="6337562" y="2185727"/>
            <a:ext cx="680400" cy="2175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00" spcFirstLastPara="1" rIns="45700"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1013" name="Google Shape;1013;ge409e6d308_0_826"/>
          <p:cNvSpPr txBox="1"/>
          <p:nvPr/>
        </p:nvSpPr>
        <p:spPr>
          <a:xfrm>
            <a:off x="47233" y="3399814"/>
            <a:ext cx="4144200" cy="1671900"/>
          </a:xfrm>
          <a:prstGeom prst="rect">
            <a:avLst/>
          </a:prstGeom>
          <a:noFill/>
          <a:ln>
            <a:noFill/>
          </a:ln>
        </p:spPr>
        <p:txBody>
          <a:bodyPr anchorCtr="0" anchor="t" bIns="22850" lIns="45700" spcFirstLastPara="1" rIns="45700" wrap="square" tIns="22850">
            <a:noAutofit/>
          </a:bodyPr>
          <a:lstStyle/>
          <a:p>
            <a:pPr indent="0" lvl="0" marL="0" marR="0" rtl="0" algn="l">
              <a:lnSpc>
                <a:spcPct val="70000"/>
              </a:lnSpc>
              <a:spcBef>
                <a:spcPts val="1500"/>
              </a:spcBef>
              <a:spcAft>
                <a:spcPts val="0"/>
              </a:spcAft>
              <a:buClr>
                <a:srgbClr val="000000"/>
              </a:buClr>
              <a:buSzPts val="1400"/>
              <a:buFont typeface="Arial"/>
              <a:buNone/>
            </a:pPr>
            <a:r>
              <a:rPr b="0" i="0" lang="en" sz="1400" u="none" cap="none" strike="noStrike">
                <a:solidFill>
                  <a:schemeClr val="dk2"/>
                </a:solidFill>
                <a:latin typeface="Trebuchet MS"/>
                <a:ea typeface="Trebuchet MS"/>
                <a:cs typeface="Trebuchet MS"/>
                <a:sym typeface="Trebuchet MS"/>
              </a:rPr>
              <a:t>Why E-VPN ?</a:t>
            </a:r>
            <a:endParaRPr b="0" i="0" sz="1400" u="none" cap="none" strike="noStrike">
              <a:solidFill>
                <a:schemeClr val="dk2"/>
              </a:solidFill>
              <a:latin typeface="Trebuchet MS"/>
              <a:ea typeface="Trebuchet MS"/>
              <a:cs typeface="Trebuchet MS"/>
              <a:sym typeface="Trebuchet MS"/>
            </a:endParaRPr>
          </a:p>
          <a:p>
            <a:pPr indent="-179070" lvl="0" marL="400050" marR="0" rtl="0" algn="l">
              <a:lnSpc>
                <a:spcPct val="105000"/>
              </a:lnSpc>
              <a:spcBef>
                <a:spcPts val="0"/>
              </a:spcBef>
              <a:spcAft>
                <a:spcPts val="0"/>
              </a:spcAft>
              <a:buClr>
                <a:srgbClr val="000000"/>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Distributed, Scale-Out, Open standards based BGP control plane for the overlay​</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400050" marR="0" rtl="0" algn="l">
              <a:lnSpc>
                <a:spcPct val="105000"/>
              </a:lnSpc>
              <a:spcBef>
                <a:spcPts val="0"/>
              </a:spcBef>
              <a:spcAft>
                <a:spcPts val="0"/>
              </a:spcAft>
              <a:buClr>
                <a:srgbClr val="000000"/>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Separates Data plane from Control plane – supports multiple Data planes: VxLAN, Nvgre​</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400050" marR="0" rtl="0" algn="l">
              <a:lnSpc>
                <a:spcPct val="105000"/>
              </a:lnSpc>
              <a:spcBef>
                <a:spcPts val="0"/>
              </a:spcBef>
              <a:spcAft>
                <a:spcPts val="0"/>
              </a:spcAft>
              <a:buClr>
                <a:srgbClr val="000000"/>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Interoperable​</a:t>
            </a:r>
            <a:endParaRPr b="0" i="0" sz="1100" u="none" cap="none" strike="noStrike">
              <a:solidFill>
                <a:schemeClr val="dk2"/>
              </a:solidFill>
              <a:highlight>
                <a:srgbClr val="EDEBE9"/>
              </a:highlight>
              <a:latin typeface="Trebuchet MS"/>
              <a:ea typeface="Trebuchet MS"/>
              <a:cs typeface="Trebuchet MS"/>
              <a:sym typeface="Trebuchet MS"/>
            </a:endParaRPr>
          </a:p>
          <a:p>
            <a:pPr indent="-179070" lvl="0" marL="400050" marR="0" rtl="0" algn="l">
              <a:lnSpc>
                <a:spcPct val="105000"/>
              </a:lnSpc>
              <a:spcBef>
                <a:spcPts val="0"/>
              </a:spcBef>
              <a:spcAft>
                <a:spcPts val="0"/>
              </a:spcAft>
              <a:buClr>
                <a:srgbClr val="000000"/>
              </a:buClr>
              <a:buSzPts val="2050"/>
              <a:buFont typeface="Trebuchet MS"/>
              <a:buChar char="●"/>
            </a:pPr>
            <a:r>
              <a:rPr b="0" i="0" lang="en" sz="1100" u="none" cap="none" strike="noStrike">
                <a:solidFill>
                  <a:schemeClr val="dk2"/>
                </a:solidFill>
                <a:highlight>
                  <a:srgbClr val="EDEBE9"/>
                </a:highlight>
                <a:latin typeface="Trebuchet MS"/>
                <a:ea typeface="Trebuchet MS"/>
                <a:cs typeface="Trebuchet MS"/>
                <a:sym typeface="Trebuchet MS"/>
              </a:rPr>
              <a:t>Simplified BGP for datacenter operations – unnumbered interfaces, auto-BGP​</a:t>
            </a:r>
            <a:endParaRPr b="0" i="0" sz="1100" u="none" cap="none" strike="noStrike">
              <a:solidFill>
                <a:schemeClr val="dk2"/>
              </a:solidFill>
              <a:highlight>
                <a:srgbClr val="EDEBE9"/>
              </a:highlight>
              <a:latin typeface="Trebuchet MS"/>
              <a:ea typeface="Trebuchet MS"/>
              <a:cs typeface="Trebuchet MS"/>
              <a:sym typeface="Trebuchet MS"/>
            </a:endParaRPr>
          </a:p>
          <a:p>
            <a:pPr indent="0" lvl="0" marL="0" marR="0" rtl="0" algn="l">
              <a:lnSpc>
                <a:spcPct val="70000"/>
              </a:lnSpc>
              <a:spcBef>
                <a:spcPts val="1500"/>
              </a:spcBef>
              <a:spcAft>
                <a:spcPts val="0"/>
              </a:spcAft>
              <a:buClr>
                <a:srgbClr val="000000"/>
              </a:buClr>
              <a:buSzPts val="2000"/>
              <a:buFont typeface="Arial"/>
              <a:buNone/>
            </a:pPr>
            <a:r>
              <a:t/>
            </a:r>
            <a:endParaRPr b="0" i="0" sz="2000" u="none" cap="none" strike="noStrike">
              <a:solidFill>
                <a:schemeClr val="accent4"/>
              </a:solidFill>
              <a:latin typeface="Trebuchet MS"/>
              <a:ea typeface="Trebuchet MS"/>
              <a:cs typeface="Trebuchet MS"/>
              <a:sym typeface="Trebuchet MS"/>
            </a:endParaRPr>
          </a:p>
          <a:p>
            <a:pPr indent="0" lvl="0" marL="0" marR="0" rtl="0" algn="l">
              <a:lnSpc>
                <a:spcPct val="70000"/>
              </a:lnSpc>
              <a:spcBef>
                <a:spcPts val="1500"/>
              </a:spcBef>
              <a:spcAft>
                <a:spcPts val="0"/>
              </a:spcAft>
              <a:buClr>
                <a:srgbClr val="000000"/>
              </a:buClr>
              <a:buSzPts val="1400"/>
              <a:buFont typeface="Arial"/>
              <a:buNone/>
            </a:pPr>
            <a:r>
              <a:t/>
            </a:r>
            <a:endParaRPr b="0" i="0" sz="1400" u="none" cap="none" strike="noStrike">
              <a:solidFill>
                <a:schemeClr val="accent4"/>
              </a:solidFill>
              <a:latin typeface="Trebuchet MS"/>
              <a:ea typeface="Trebuchet MS"/>
              <a:cs typeface="Trebuchet MS"/>
              <a:sym typeface="Trebuchet MS"/>
            </a:endParaRPr>
          </a:p>
          <a:p>
            <a:pPr indent="0" lvl="0" marL="0" marR="0" rtl="0" algn="l">
              <a:lnSpc>
                <a:spcPct val="70000"/>
              </a:lnSpc>
              <a:spcBef>
                <a:spcPts val="1500"/>
              </a:spcBef>
              <a:spcAft>
                <a:spcPts val="0"/>
              </a:spcAft>
              <a:buClr>
                <a:srgbClr val="000000"/>
              </a:buClr>
              <a:buSzPts val="1400"/>
              <a:buFont typeface="Arial"/>
              <a:buNone/>
            </a:pPr>
            <a:r>
              <a:t/>
            </a:r>
            <a:endParaRPr b="0" i="0" sz="1400" u="none" cap="none" strike="noStrike">
              <a:solidFill>
                <a:schemeClr val="accent4"/>
              </a:solidFill>
              <a:latin typeface="Trebuchet MS"/>
              <a:ea typeface="Trebuchet MS"/>
              <a:cs typeface="Trebuchet MS"/>
              <a:sym typeface="Trebuchet MS"/>
            </a:endParaRPr>
          </a:p>
        </p:txBody>
      </p:sp>
      <p:sp>
        <p:nvSpPr>
          <p:cNvPr id="1014" name="Google Shape;1014;ge409e6d308_0_826"/>
          <p:cNvSpPr txBox="1"/>
          <p:nvPr/>
        </p:nvSpPr>
        <p:spPr>
          <a:xfrm>
            <a:off x="202647" y="1169497"/>
            <a:ext cx="1104300" cy="156900"/>
          </a:xfrm>
          <a:prstGeom prst="rect">
            <a:avLst/>
          </a:prstGeom>
          <a:noFill/>
          <a:ln>
            <a:noFill/>
          </a:ln>
        </p:spPr>
        <p:txBody>
          <a:bodyPr anchorCtr="0" anchor="ctr" bIns="22850" lIns="45700" spcFirstLastPara="1" rIns="45700" wrap="square" tIns="22850">
            <a:noAutofit/>
          </a:bodyPr>
          <a:lstStyle/>
          <a:p>
            <a:pPr indent="0" lvl="0" marL="0" marR="0" rtl="0" algn="l">
              <a:lnSpc>
                <a:spcPct val="90000"/>
              </a:lnSpc>
              <a:spcBef>
                <a:spcPts val="0"/>
              </a:spcBef>
              <a:spcAft>
                <a:spcPts val="0"/>
              </a:spcAft>
              <a:buClr>
                <a:srgbClr val="000000"/>
              </a:buClr>
              <a:buSzPts val="800"/>
              <a:buFont typeface="Arial"/>
              <a:buNone/>
            </a:pPr>
            <a:r>
              <a:rPr b="1" i="0" lang="en" sz="800" u="none" cap="none" strike="noStrike">
                <a:solidFill>
                  <a:schemeClr val="dk2"/>
                </a:solidFill>
                <a:latin typeface="Trebuchet MS"/>
                <a:ea typeface="Trebuchet MS"/>
                <a:cs typeface="Trebuchet MS"/>
                <a:sym typeface="Trebuchet MS"/>
              </a:rPr>
              <a:t>CLOS network</a:t>
            </a:r>
            <a:endParaRPr b="0" i="0" sz="1400" u="none" cap="none" strike="noStrike">
              <a:solidFill>
                <a:srgbClr val="000000"/>
              </a:solidFill>
              <a:latin typeface="Arial"/>
              <a:ea typeface="Arial"/>
              <a:cs typeface="Arial"/>
              <a:sym typeface="Arial"/>
            </a:endParaRPr>
          </a:p>
        </p:txBody>
      </p:sp>
      <p:sp>
        <p:nvSpPr>
          <p:cNvPr id="1015" name="Google Shape;1015;ge409e6d308_0_826"/>
          <p:cNvSpPr txBox="1"/>
          <p:nvPr/>
        </p:nvSpPr>
        <p:spPr>
          <a:xfrm>
            <a:off x="202648" y="1392739"/>
            <a:ext cx="1104300" cy="156900"/>
          </a:xfrm>
          <a:prstGeom prst="rect">
            <a:avLst/>
          </a:prstGeom>
          <a:noFill/>
          <a:ln>
            <a:noFill/>
          </a:ln>
        </p:spPr>
        <p:txBody>
          <a:bodyPr anchorCtr="0" anchor="ctr" bIns="22850" lIns="45700" spcFirstLastPara="1" rIns="45700" wrap="square" tIns="22850">
            <a:noAutofit/>
          </a:bodyPr>
          <a:lstStyle/>
          <a:p>
            <a:pPr indent="0" lvl="0" marL="0" marR="0" rtl="0" algn="l">
              <a:lnSpc>
                <a:spcPct val="90000"/>
              </a:lnSpc>
              <a:spcBef>
                <a:spcPts val="0"/>
              </a:spcBef>
              <a:spcAft>
                <a:spcPts val="0"/>
              </a:spcAft>
              <a:buClr>
                <a:srgbClr val="000000"/>
              </a:buClr>
              <a:buSzPts val="800"/>
              <a:buFont typeface="Arial"/>
              <a:buNone/>
            </a:pPr>
            <a:r>
              <a:rPr b="1" i="0" lang="en" sz="800" u="none" cap="none" strike="noStrike">
                <a:solidFill>
                  <a:schemeClr val="dk2"/>
                </a:solidFill>
                <a:latin typeface="Trebuchet MS"/>
                <a:ea typeface="Trebuchet MS"/>
                <a:cs typeface="Trebuchet MS"/>
                <a:sym typeface="Trebuchet MS"/>
              </a:rPr>
              <a:t>spine layer</a:t>
            </a:r>
            <a:endParaRPr b="1" i="0" sz="800" u="none" cap="none" strike="noStrike">
              <a:solidFill>
                <a:schemeClr val="dk2"/>
              </a:solidFill>
              <a:latin typeface="Trebuchet MS"/>
              <a:ea typeface="Trebuchet MS"/>
              <a:cs typeface="Trebuchet MS"/>
              <a:sym typeface="Trebuchet MS"/>
            </a:endParaRPr>
          </a:p>
        </p:txBody>
      </p:sp>
      <p:sp>
        <p:nvSpPr>
          <p:cNvPr id="1016" name="Google Shape;1016;ge409e6d308_0_826"/>
          <p:cNvSpPr txBox="1"/>
          <p:nvPr/>
        </p:nvSpPr>
        <p:spPr>
          <a:xfrm>
            <a:off x="202648" y="2169622"/>
            <a:ext cx="631200" cy="156900"/>
          </a:xfrm>
          <a:prstGeom prst="rect">
            <a:avLst/>
          </a:prstGeom>
          <a:noFill/>
          <a:ln>
            <a:noFill/>
          </a:ln>
        </p:spPr>
        <p:txBody>
          <a:bodyPr anchorCtr="0" anchor="ctr" bIns="22850" lIns="45700" spcFirstLastPara="1" rIns="45700" wrap="square" tIns="22850">
            <a:noAutofit/>
          </a:bodyPr>
          <a:lstStyle/>
          <a:p>
            <a:pPr indent="0" lvl="0" marL="0" marR="0" rtl="0" algn="l">
              <a:lnSpc>
                <a:spcPct val="90000"/>
              </a:lnSpc>
              <a:spcBef>
                <a:spcPts val="0"/>
              </a:spcBef>
              <a:spcAft>
                <a:spcPts val="0"/>
              </a:spcAft>
              <a:buClr>
                <a:srgbClr val="000000"/>
              </a:buClr>
              <a:buSzPts val="800"/>
              <a:buFont typeface="Arial"/>
              <a:buNone/>
            </a:pPr>
            <a:r>
              <a:rPr b="1" i="0" lang="en" sz="800" u="none" cap="none" strike="noStrike">
                <a:solidFill>
                  <a:schemeClr val="dk2"/>
                </a:solidFill>
                <a:latin typeface="Trebuchet MS"/>
                <a:ea typeface="Trebuchet MS"/>
                <a:cs typeface="Trebuchet MS"/>
                <a:sym typeface="Trebuchet MS"/>
              </a:rPr>
              <a:t>leaf layer</a:t>
            </a:r>
            <a:endParaRPr b="1" i="0" sz="800" u="none" cap="none" strike="noStrike">
              <a:solidFill>
                <a:schemeClr val="dk2"/>
              </a:solidFill>
              <a:latin typeface="Trebuchet MS"/>
              <a:ea typeface="Trebuchet MS"/>
              <a:cs typeface="Trebuchet MS"/>
              <a:sym typeface="Trebuchet MS"/>
            </a:endParaRPr>
          </a:p>
        </p:txBody>
      </p:sp>
      <p:sp>
        <p:nvSpPr>
          <p:cNvPr id="1017" name="Google Shape;1017;ge409e6d308_0_826"/>
          <p:cNvSpPr/>
          <p:nvPr/>
        </p:nvSpPr>
        <p:spPr>
          <a:xfrm>
            <a:off x="7454113" y="823500"/>
            <a:ext cx="1749300" cy="1063800"/>
          </a:xfrm>
          <a:prstGeom prst="wedgeEllipseCallout">
            <a:avLst>
              <a:gd fmla="val -51157" name="adj1"/>
              <a:gd fmla="val 81960" name="adj2"/>
            </a:avLst>
          </a:prstGeom>
          <a:solidFill>
            <a:srgbClr val="B6D7A8"/>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434343"/>
                </a:solidFill>
                <a:latin typeface="Trebuchet MS"/>
                <a:ea typeface="Trebuchet MS"/>
                <a:cs typeface="Trebuchet MS"/>
                <a:sym typeface="Trebuchet MS"/>
              </a:rPr>
              <a:t>Moving Virtualization to the edge + Distributed control plane (E-VPN) on DPU</a:t>
            </a:r>
            <a:endParaRPr b="0" i="0" sz="1100" u="none" cap="none" strike="noStrike">
              <a:solidFill>
                <a:srgbClr val="434343"/>
              </a:solidFill>
              <a:latin typeface="Trebuchet MS"/>
              <a:ea typeface="Trebuchet MS"/>
              <a:cs typeface="Trebuchet MS"/>
              <a:sym typeface="Trebuchet MS"/>
            </a:endParaRPr>
          </a:p>
        </p:txBody>
      </p:sp>
      <p:sp>
        <p:nvSpPr>
          <p:cNvPr id="1018" name="Google Shape;1018;ge409e6d308_0_826"/>
          <p:cNvSpPr/>
          <p:nvPr/>
        </p:nvSpPr>
        <p:spPr>
          <a:xfrm>
            <a:off x="6550688" y="2191950"/>
            <a:ext cx="1420175" cy="499163"/>
          </a:xfrm>
          <a:custGeom>
            <a:rect b="b" l="l" r="r" t="t"/>
            <a:pathLst>
              <a:path extrusionOk="0" h="39933" w="113614">
                <a:moveTo>
                  <a:pt x="36461" y="0"/>
                </a:moveTo>
                <a:cubicBezTo>
                  <a:pt x="49193" y="3183"/>
                  <a:pt x="118931" y="12444"/>
                  <a:pt x="112854" y="19099"/>
                </a:cubicBezTo>
                <a:cubicBezTo>
                  <a:pt x="106777" y="25755"/>
                  <a:pt x="18809" y="36461"/>
                  <a:pt x="0" y="39933"/>
                </a:cubicBezTo>
              </a:path>
            </a:pathLst>
          </a:custGeom>
          <a:noFill/>
          <a:ln cap="flat" cmpd="sng" w="2857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ge409e6d308_0_826"/>
          <p:cNvSpPr txBox="1"/>
          <p:nvPr/>
        </p:nvSpPr>
        <p:spPr>
          <a:xfrm>
            <a:off x="1880063" y="2387175"/>
            <a:ext cx="680400" cy="438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latin typeface="Trebuchet MS"/>
                <a:ea typeface="Trebuchet MS"/>
                <a:cs typeface="Trebuchet MS"/>
                <a:sym typeface="Trebuchet MS"/>
              </a:rPr>
              <a:t>DPU</a:t>
            </a:r>
            <a:endParaRPr b="0" i="0" sz="1400" u="none" cap="none" strike="noStrike">
              <a:solidFill>
                <a:srgbClr val="000000"/>
              </a:solidFill>
              <a:latin typeface="Arial"/>
              <a:ea typeface="Arial"/>
              <a:cs typeface="Arial"/>
              <a:sym typeface="Arial"/>
            </a:endParaRPr>
          </a:p>
        </p:txBody>
      </p:sp>
      <p:sp>
        <p:nvSpPr>
          <p:cNvPr id="1020" name="Google Shape;1020;ge409e6d308_0_826"/>
          <p:cNvSpPr txBox="1"/>
          <p:nvPr/>
        </p:nvSpPr>
        <p:spPr>
          <a:xfrm>
            <a:off x="3900697" y="2374444"/>
            <a:ext cx="680400" cy="438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latin typeface="Trebuchet MS"/>
                <a:ea typeface="Trebuchet MS"/>
                <a:cs typeface="Trebuchet MS"/>
                <a:sym typeface="Trebuchet MS"/>
              </a:rPr>
              <a:t>DPU</a:t>
            </a:r>
            <a:endParaRPr b="0" i="0" sz="1400" u="none" cap="none" strike="noStrike">
              <a:solidFill>
                <a:schemeClr val="dk2"/>
              </a:solidFill>
              <a:latin typeface="Arial"/>
              <a:ea typeface="Arial"/>
              <a:cs typeface="Arial"/>
              <a:sym typeface="Arial"/>
            </a:endParaRPr>
          </a:p>
        </p:txBody>
      </p:sp>
      <p:sp>
        <p:nvSpPr>
          <p:cNvPr id="1021" name="Google Shape;1021;ge409e6d308_0_826"/>
          <p:cNvSpPr txBox="1"/>
          <p:nvPr/>
        </p:nvSpPr>
        <p:spPr>
          <a:xfrm>
            <a:off x="1880063" y="2752749"/>
            <a:ext cx="691200" cy="384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latin typeface="Trebuchet MS"/>
                <a:ea typeface="Trebuchet MS"/>
                <a:cs typeface="Trebuchet MS"/>
                <a:sym typeface="Trebuchet MS"/>
              </a:rPr>
              <a:t>DPU</a:t>
            </a:r>
            <a:endParaRPr b="0" i="0" sz="1400" u="none" cap="none" strike="noStrike">
              <a:solidFill>
                <a:srgbClr val="000000"/>
              </a:solidFill>
              <a:latin typeface="Arial"/>
              <a:ea typeface="Arial"/>
              <a:cs typeface="Arial"/>
              <a:sym typeface="Arial"/>
            </a:endParaRPr>
          </a:p>
        </p:txBody>
      </p:sp>
      <p:sp>
        <p:nvSpPr>
          <p:cNvPr id="1022" name="Google Shape;1022;ge409e6d308_0_826"/>
          <p:cNvSpPr txBox="1"/>
          <p:nvPr/>
        </p:nvSpPr>
        <p:spPr>
          <a:xfrm>
            <a:off x="3932871" y="2698827"/>
            <a:ext cx="648000" cy="438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latin typeface="Trebuchet MS"/>
                <a:ea typeface="Trebuchet MS"/>
                <a:cs typeface="Trebuchet MS"/>
                <a:sym typeface="Trebuchet MS"/>
              </a:rPr>
              <a:t>DPU</a:t>
            </a:r>
            <a:endParaRPr b="1" i="0" sz="800" u="none" cap="none" strike="noStrike">
              <a:solidFill>
                <a:schemeClr val="dk2"/>
              </a:solidFill>
              <a:latin typeface="Trebuchet MS"/>
              <a:ea typeface="Trebuchet MS"/>
              <a:cs typeface="Trebuchet MS"/>
              <a:sym typeface="Trebuchet MS"/>
            </a:endParaRPr>
          </a:p>
        </p:txBody>
      </p:sp>
      <p:sp>
        <p:nvSpPr>
          <p:cNvPr id="1023" name="Google Shape;1023;ge409e6d308_0_826"/>
          <p:cNvSpPr txBox="1"/>
          <p:nvPr/>
        </p:nvSpPr>
        <p:spPr>
          <a:xfrm>
            <a:off x="5964113" y="2381162"/>
            <a:ext cx="680400" cy="438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latin typeface="Trebuchet MS"/>
                <a:ea typeface="Trebuchet MS"/>
                <a:cs typeface="Trebuchet MS"/>
                <a:sym typeface="Trebuchet MS"/>
              </a:rPr>
              <a:t>DPU</a:t>
            </a:r>
            <a:endParaRPr b="1" i="0" sz="800" u="none" cap="none" strike="noStrike">
              <a:solidFill>
                <a:schemeClr val="dk2"/>
              </a:solidFill>
              <a:latin typeface="Trebuchet MS"/>
              <a:ea typeface="Trebuchet MS"/>
              <a:cs typeface="Trebuchet MS"/>
              <a:sym typeface="Trebuchet MS"/>
            </a:endParaRPr>
          </a:p>
        </p:txBody>
      </p:sp>
      <p:sp>
        <p:nvSpPr>
          <p:cNvPr id="1024" name="Google Shape;1024;ge409e6d308_0_826"/>
          <p:cNvSpPr txBox="1"/>
          <p:nvPr/>
        </p:nvSpPr>
        <p:spPr>
          <a:xfrm>
            <a:off x="5964113" y="2688044"/>
            <a:ext cx="680400" cy="438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b="1" lang="en" sz="800">
                <a:solidFill>
                  <a:schemeClr val="dk2"/>
                </a:solidFill>
                <a:latin typeface="Trebuchet MS"/>
                <a:ea typeface="Trebuchet MS"/>
                <a:cs typeface="Trebuchet MS"/>
                <a:sym typeface="Trebuchet MS"/>
              </a:rPr>
              <a:t>DPU</a:t>
            </a:r>
            <a:endParaRPr b="1" i="0" sz="800" u="none" cap="none" strike="noStrike">
              <a:solidFill>
                <a:schemeClr val="dk2"/>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g163de6b5872_0_13"/>
          <p:cNvSpPr txBox="1"/>
          <p:nvPr>
            <p:ph type="title"/>
          </p:nvPr>
        </p:nvSpPr>
        <p:spPr>
          <a:xfrm>
            <a:off x="437577" y="216765"/>
            <a:ext cx="8313600" cy="492300"/>
          </a:xfrm>
          <a:prstGeom prst="rect">
            <a:avLst/>
          </a:prstGeom>
          <a:noFill/>
          <a:ln>
            <a:noFill/>
          </a:ln>
        </p:spPr>
        <p:txBody>
          <a:bodyPr anchorCtr="0" anchor="b" bIns="22850" lIns="45725" spcFirstLastPara="1" rIns="45725" wrap="square" tIns="22850">
            <a:noAutofit/>
          </a:bodyPr>
          <a:lstStyle/>
          <a:p>
            <a:pPr indent="0" lvl="0" marL="0" rtl="0" algn="ctr">
              <a:lnSpc>
                <a:spcPct val="90000"/>
              </a:lnSpc>
              <a:spcBef>
                <a:spcPts val="0"/>
              </a:spcBef>
              <a:spcAft>
                <a:spcPts val="0"/>
              </a:spcAft>
              <a:buSzPts val="700"/>
              <a:buNone/>
            </a:pPr>
            <a:r>
              <a:rPr lang="en"/>
              <a:t>BGP E-VPN on DPU</a:t>
            </a:r>
            <a:endParaRPr/>
          </a:p>
        </p:txBody>
      </p:sp>
      <p:sp>
        <p:nvSpPr>
          <p:cNvPr id="1030" name="Google Shape;1030;g163de6b5872_0_13"/>
          <p:cNvSpPr txBox="1"/>
          <p:nvPr>
            <p:ph idx="2" type="body"/>
          </p:nvPr>
        </p:nvSpPr>
        <p:spPr>
          <a:xfrm>
            <a:off x="722404" y="713592"/>
            <a:ext cx="8313600" cy="438000"/>
          </a:xfrm>
          <a:prstGeom prst="rect">
            <a:avLst/>
          </a:prstGeom>
          <a:noFill/>
          <a:ln>
            <a:noFill/>
          </a:ln>
        </p:spPr>
        <p:txBody>
          <a:bodyPr anchorCtr="0" anchor="t" bIns="22850" lIns="45700" spcFirstLastPara="1" rIns="45700" wrap="square" tIns="22850">
            <a:noAutofit/>
          </a:bodyPr>
          <a:lstStyle/>
          <a:p>
            <a:pPr indent="0" lvl="0" marL="0" rtl="0" algn="l">
              <a:lnSpc>
                <a:spcPct val="90000"/>
              </a:lnSpc>
              <a:spcBef>
                <a:spcPts val="0"/>
              </a:spcBef>
              <a:spcAft>
                <a:spcPts val="0"/>
              </a:spcAft>
              <a:buSzPts val="3000"/>
              <a:buNone/>
            </a:pPr>
            <a:r>
              <a:rPr lang="en"/>
              <a:t>                                 </a:t>
            </a:r>
            <a:r>
              <a:rPr i="1" lang="en"/>
              <a:t>A distributed virtualization control plane at the Edge</a:t>
            </a:r>
            <a:endParaRPr i="1"/>
          </a:p>
        </p:txBody>
      </p:sp>
      <p:sp>
        <p:nvSpPr>
          <p:cNvPr id="1031" name="Google Shape;1031;g163de6b5872_0_13"/>
          <p:cNvSpPr txBox="1"/>
          <p:nvPr/>
        </p:nvSpPr>
        <p:spPr>
          <a:xfrm>
            <a:off x="151525" y="1392050"/>
            <a:ext cx="4544700" cy="30477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535353"/>
              </a:buClr>
              <a:buSzPts val="1300"/>
              <a:buFont typeface="Trebuchet MS"/>
              <a:buChar char="●"/>
            </a:pPr>
            <a:r>
              <a:rPr lang="en" sz="1300">
                <a:solidFill>
                  <a:srgbClr val="535353"/>
                </a:solidFill>
                <a:latin typeface="Trebuchet MS"/>
                <a:ea typeface="Trebuchet MS"/>
                <a:cs typeface="Trebuchet MS"/>
                <a:sym typeface="Trebuchet MS"/>
              </a:rPr>
              <a:t>FRR </a:t>
            </a:r>
            <a:r>
              <a:rPr b="0" i="0" lang="en" sz="1300" u="none" cap="none" strike="noStrike">
                <a:solidFill>
                  <a:srgbClr val="535353"/>
                </a:solidFill>
                <a:latin typeface="Trebuchet MS"/>
                <a:ea typeface="Trebuchet MS"/>
                <a:cs typeface="Trebuchet MS"/>
                <a:sym typeface="Trebuchet MS"/>
              </a:rPr>
              <a:t>BGP E-VPN based virtualization control plane running on </a:t>
            </a:r>
            <a:r>
              <a:rPr lang="en" sz="1300">
                <a:solidFill>
                  <a:srgbClr val="535353"/>
                </a:solidFill>
                <a:latin typeface="Trebuchet MS"/>
                <a:ea typeface="Trebuchet MS"/>
                <a:cs typeface="Trebuchet MS"/>
                <a:sym typeface="Trebuchet MS"/>
              </a:rPr>
              <a:t>the DPU arm cores</a:t>
            </a:r>
            <a:endParaRPr b="0" i="0" sz="1300" u="none" cap="none" strike="noStrike">
              <a:solidFill>
                <a:srgbClr val="535353"/>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535353"/>
              </a:solidFill>
              <a:latin typeface="Trebuchet MS"/>
              <a:ea typeface="Trebuchet MS"/>
              <a:cs typeface="Trebuchet MS"/>
              <a:sym typeface="Trebuchet MS"/>
            </a:endParaRPr>
          </a:p>
          <a:p>
            <a:pPr indent="-311150" lvl="0" marL="457200" marR="0" rtl="0" algn="l">
              <a:lnSpc>
                <a:spcPct val="100000"/>
              </a:lnSpc>
              <a:spcBef>
                <a:spcPts val="0"/>
              </a:spcBef>
              <a:spcAft>
                <a:spcPts val="0"/>
              </a:spcAft>
              <a:buClr>
                <a:srgbClr val="535353"/>
              </a:buClr>
              <a:buSzPts val="1300"/>
              <a:buFont typeface="Trebuchet MS"/>
              <a:buChar char="●"/>
            </a:pPr>
            <a:r>
              <a:rPr b="0" i="0" lang="en" sz="1300" u="none" cap="none" strike="noStrike">
                <a:solidFill>
                  <a:srgbClr val="535353"/>
                </a:solidFill>
                <a:latin typeface="Trebuchet MS"/>
                <a:ea typeface="Trebuchet MS"/>
                <a:cs typeface="Trebuchet MS"/>
                <a:sym typeface="Trebuchet MS"/>
              </a:rPr>
              <a:t>VTEP (VxLAN tunnel end point) on DPU: Initiate and terminate VxLAN overlay</a:t>
            </a:r>
            <a:endParaRPr b="0" i="0" sz="1300" u="none" cap="none" strike="noStrike">
              <a:solidFill>
                <a:srgbClr val="535353"/>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535353"/>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535353"/>
              </a:solidFill>
              <a:latin typeface="Trebuchet MS"/>
              <a:ea typeface="Trebuchet MS"/>
              <a:cs typeface="Trebuchet MS"/>
              <a:sym typeface="Trebuchet MS"/>
            </a:endParaRPr>
          </a:p>
          <a:p>
            <a:pPr indent="-311150" lvl="0" marL="457200" marR="0" rtl="0" algn="l">
              <a:lnSpc>
                <a:spcPct val="100000"/>
              </a:lnSpc>
              <a:spcBef>
                <a:spcPts val="0"/>
              </a:spcBef>
              <a:spcAft>
                <a:spcPts val="0"/>
              </a:spcAft>
              <a:buClr>
                <a:srgbClr val="535353"/>
              </a:buClr>
              <a:buSzPts val="1300"/>
              <a:buFont typeface="Trebuchet MS"/>
              <a:buChar char="●"/>
            </a:pPr>
            <a:r>
              <a:rPr b="0" i="0" lang="en" sz="1300" u="none" cap="none" strike="noStrike">
                <a:solidFill>
                  <a:srgbClr val="535353"/>
                </a:solidFill>
                <a:latin typeface="Trebuchet MS"/>
                <a:ea typeface="Trebuchet MS"/>
                <a:cs typeface="Trebuchet MS"/>
                <a:sym typeface="Trebuchet MS"/>
              </a:rPr>
              <a:t>Simplified uniform L3 data center fabric​</a:t>
            </a:r>
            <a:endParaRPr b="0" i="0" sz="1300" u="none" cap="none" strike="noStrike">
              <a:solidFill>
                <a:srgbClr val="535353"/>
              </a:solidFill>
              <a:latin typeface="Trebuchet MS"/>
              <a:ea typeface="Trebuchet MS"/>
              <a:cs typeface="Trebuchet MS"/>
              <a:sym typeface="Trebuchet MS"/>
            </a:endParaRPr>
          </a:p>
          <a:p>
            <a:pPr indent="-311150" lvl="1" marL="914400" marR="0" rtl="0" algn="l">
              <a:lnSpc>
                <a:spcPct val="100000"/>
              </a:lnSpc>
              <a:spcBef>
                <a:spcPts val="0"/>
              </a:spcBef>
              <a:spcAft>
                <a:spcPts val="0"/>
              </a:spcAft>
              <a:buClr>
                <a:srgbClr val="535353"/>
              </a:buClr>
              <a:buSzPts val="1300"/>
              <a:buFont typeface="Trebuchet MS"/>
              <a:buChar char="○"/>
            </a:pPr>
            <a:r>
              <a:rPr b="0" i="0" lang="en" sz="1300" u="none" cap="none" strike="noStrike">
                <a:solidFill>
                  <a:srgbClr val="535353"/>
                </a:solidFill>
                <a:latin typeface="Trebuchet MS"/>
                <a:ea typeface="Trebuchet MS"/>
                <a:cs typeface="Trebuchet MS"/>
                <a:sym typeface="Trebuchet MS"/>
              </a:rPr>
              <a:t>L3 ECMP to the fabric, No MLAG​, No L2 protocol complexity, no loops​</a:t>
            </a:r>
            <a:endParaRPr b="0" i="0" sz="1300" u="none" cap="none" strike="noStrike">
              <a:solidFill>
                <a:srgbClr val="535353"/>
              </a:solidFill>
              <a:latin typeface="Trebuchet MS"/>
              <a:ea typeface="Trebuchet MS"/>
              <a:cs typeface="Trebuchet MS"/>
              <a:sym typeface="Trebuchet MS"/>
            </a:endParaRPr>
          </a:p>
          <a:p>
            <a:pPr indent="-311150" lvl="1" marL="914400" marR="0" rtl="0" algn="l">
              <a:lnSpc>
                <a:spcPct val="100000"/>
              </a:lnSpc>
              <a:spcBef>
                <a:spcPts val="0"/>
              </a:spcBef>
              <a:spcAft>
                <a:spcPts val="0"/>
              </a:spcAft>
              <a:buClr>
                <a:srgbClr val="535353"/>
              </a:buClr>
              <a:buSzPts val="1300"/>
              <a:buFont typeface="Trebuchet MS"/>
              <a:buChar char="○"/>
            </a:pPr>
            <a:r>
              <a:rPr b="0" i="0" lang="en" sz="1300" u="none" cap="none" strike="noStrike">
                <a:solidFill>
                  <a:srgbClr val="535353"/>
                </a:solidFill>
                <a:latin typeface="Trebuchet MS"/>
                <a:ea typeface="Trebuchet MS"/>
                <a:cs typeface="Trebuchet MS"/>
                <a:sym typeface="Trebuchet MS"/>
              </a:rPr>
              <a:t>Plug and Play connectivity between DPU and fabric using BGP unnumbered​</a:t>
            </a:r>
            <a:endParaRPr b="0" i="0" sz="1300" u="none" cap="none" strike="noStrike">
              <a:solidFill>
                <a:srgbClr val="535353"/>
              </a:solidFill>
              <a:latin typeface="Trebuchet MS"/>
              <a:ea typeface="Trebuchet MS"/>
              <a:cs typeface="Trebuchet MS"/>
              <a:sym typeface="Trebuchet MS"/>
            </a:endParaRPr>
          </a:p>
          <a:p>
            <a:pPr indent="0" lvl="0" marL="9144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535353"/>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Trebuchet MS"/>
              <a:ea typeface="Trebuchet MS"/>
              <a:cs typeface="Trebuchet MS"/>
              <a:sym typeface="Trebuchet MS"/>
            </a:endParaRPr>
          </a:p>
        </p:txBody>
      </p:sp>
      <p:cxnSp>
        <p:nvCxnSpPr>
          <p:cNvPr id="1032" name="Google Shape;1032;g163de6b5872_0_13"/>
          <p:cNvCxnSpPr>
            <a:endCxn id="1033" idx="0"/>
          </p:cNvCxnSpPr>
          <p:nvPr/>
        </p:nvCxnSpPr>
        <p:spPr>
          <a:xfrm flipH="1" rot="10800000">
            <a:off x="5006942" y="1594904"/>
            <a:ext cx="1379700" cy="1028700"/>
          </a:xfrm>
          <a:prstGeom prst="straightConnector1">
            <a:avLst/>
          </a:prstGeom>
          <a:noFill/>
          <a:ln cap="flat" cmpd="sng" w="9525">
            <a:solidFill>
              <a:srgbClr val="7D8A95"/>
            </a:solidFill>
            <a:prstDash val="solid"/>
            <a:round/>
            <a:headEnd len="sm" w="sm" type="none"/>
            <a:tailEnd len="sm" w="sm" type="none"/>
          </a:ln>
        </p:spPr>
      </p:cxnSp>
      <p:cxnSp>
        <p:nvCxnSpPr>
          <p:cNvPr id="1034" name="Google Shape;1034;g163de6b5872_0_13"/>
          <p:cNvCxnSpPr>
            <a:endCxn id="1035" idx="0"/>
          </p:cNvCxnSpPr>
          <p:nvPr/>
        </p:nvCxnSpPr>
        <p:spPr>
          <a:xfrm flipH="1" rot="10800000">
            <a:off x="5007129" y="1594904"/>
            <a:ext cx="2387700" cy="1028700"/>
          </a:xfrm>
          <a:prstGeom prst="straightConnector1">
            <a:avLst/>
          </a:prstGeom>
          <a:noFill/>
          <a:ln cap="flat" cmpd="sng" w="9525">
            <a:solidFill>
              <a:srgbClr val="7D8A95"/>
            </a:solidFill>
            <a:prstDash val="solid"/>
            <a:round/>
            <a:headEnd len="sm" w="sm" type="none"/>
            <a:tailEnd len="sm" w="sm" type="none"/>
          </a:ln>
        </p:spPr>
      </p:cxnSp>
      <p:cxnSp>
        <p:nvCxnSpPr>
          <p:cNvPr id="1036" name="Google Shape;1036;g163de6b5872_0_13"/>
          <p:cNvCxnSpPr>
            <a:endCxn id="1033" idx="0"/>
          </p:cNvCxnSpPr>
          <p:nvPr/>
        </p:nvCxnSpPr>
        <p:spPr>
          <a:xfrm flipH="1" rot="10800000">
            <a:off x="5936942" y="1594904"/>
            <a:ext cx="449700" cy="1028700"/>
          </a:xfrm>
          <a:prstGeom prst="straightConnector1">
            <a:avLst/>
          </a:prstGeom>
          <a:noFill/>
          <a:ln cap="flat" cmpd="sng" w="9525">
            <a:solidFill>
              <a:srgbClr val="7D8A95"/>
            </a:solidFill>
            <a:prstDash val="solid"/>
            <a:round/>
            <a:headEnd len="sm" w="sm" type="none"/>
            <a:tailEnd len="sm" w="sm" type="none"/>
          </a:ln>
        </p:spPr>
      </p:cxnSp>
      <p:cxnSp>
        <p:nvCxnSpPr>
          <p:cNvPr id="1037" name="Google Shape;1037;g163de6b5872_0_13"/>
          <p:cNvCxnSpPr>
            <a:endCxn id="1035" idx="0"/>
          </p:cNvCxnSpPr>
          <p:nvPr/>
        </p:nvCxnSpPr>
        <p:spPr>
          <a:xfrm flipH="1" rot="10800000">
            <a:off x="5937129" y="1594904"/>
            <a:ext cx="1457700" cy="1028700"/>
          </a:xfrm>
          <a:prstGeom prst="straightConnector1">
            <a:avLst/>
          </a:prstGeom>
          <a:noFill/>
          <a:ln cap="flat" cmpd="sng" w="9525">
            <a:solidFill>
              <a:srgbClr val="7D8A95"/>
            </a:solidFill>
            <a:prstDash val="solid"/>
            <a:round/>
            <a:headEnd len="sm" w="sm" type="none"/>
            <a:tailEnd len="sm" w="sm" type="none"/>
          </a:ln>
        </p:spPr>
      </p:cxnSp>
      <p:cxnSp>
        <p:nvCxnSpPr>
          <p:cNvPr id="1038" name="Google Shape;1038;g163de6b5872_0_13"/>
          <p:cNvCxnSpPr/>
          <p:nvPr/>
        </p:nvCxnSpPr>
        <p:spPr>
          <a:xfrm rot="10800000">
            <a:off x="6661968" y="1585650"/>
            <a:ext cx="838500" cy="1038000"/>
          </a:xfrm>
          <a:prstGeom prst="straightConnector1">
            <a:avLst/>
          </a:prstGeom>
          <a:noFill/>
          <a:ln cap="flat" cmpd="sng" w="9525">
            <a:solidFill>
              <a:srgbClr val="7D8A95"/>
            </a:solidFill>
            <a:prstDash val="solid"/>
            <a:round/>
            <a:headEnd len="sm" w="sm" type="none"/>
            <a:tailEnd len="sm" w="sm" type="none"/>
          </a:ln>
        </p:spPr>
      </p:cxnSp>
      <p:cxnSp>
        <p:nvCxnSpPr>
          <p:cNvPr id="1039" name="Google Shape;1039;g163de6b5872_0_13"/>
          <p:cNvCxnSpPr/>
          <p:nvPr/>
        </p:nvCxnSpPr>
        <p:spPr>
          <a:xfrm flipH="1" rot="10800000">
            <a:off x="7500468" y="1593750"/>
            <a:ext cx="134700" cy="1029900"/>
          </a:xfrm>
          <a:prstGeom prst="straightConnector1">
            <a:avLst/>
          </a:prstGeom>
          <a:noFill/>
          <a:ln cap="flat" cmpd="sng" w="9525">
            <a:solidFill>
              <a:srgbClr val="7D8A95"/>
            </a:solidFill>
            <a:prstDash val="solid"/>
            <a:round/>
            <a:headEnd len="sm" w="sm" type="none"/>
            <a:tailEnd len="sm" w="sm" type="none"/>
          </a:ln>
        </p:spPr>
      </p:cxnSp>
      <p:cxnSp>
        <p:nvCxnSpPr>
          <p:cNvPr id="1040" name="Google Shape;1040;g163de6b5872_0_13"/>
          <p:cNvCxnSpPr/>
          <p:nvPr/>
        </p:nvCxnSpPr>
        <p:spPr>
          <a:xfrm rot="10800000">
            <a:off x="6694075" y="1593750"/>
            <a:ext cx="1736400" cy="1029900"/>
          </a:xfrm>
          <a:prstGeom prst="straightConnector1">
            <a:avLst/>
          </a:prstGeom>
          <a:noFill/>
          <a:ln cap="flat" cmpd="sng" w="9525">
            <a:solidFill>
              <a:srgbClr val="7D8A95"/>
            </a:solidFill>
            <a:prstDash val="solid"/>
            <a:round/>
            <a:headEnd len="sm" w="sm" type="none"/>
            <a:tailEnd len="sm" w="sm" type="none"/>
          </a:ln>
        </p:spPr>
      </p:cxnSp>
      <p:cxnSp>
        <p:nvCxnSpPr>
          <p:cNvPr id="1041" name="Google Shape;1041;g163de6b5872_0_13"/>
          <p:cNvCxnSpPr/>
          <p:nvPr/>
        </p:nvCxnSpPr>
        <p:spPr>
          <a:xfrm rot="10800000">
            <a:off x="7635175" y="1610550"/>
            <a:ext cx="795300" cy="1013100"/>
          </a:xfrm>
          <a:prstGeom prst="straightConnector1">
            <a:avLst/>
          </a:prstGeom>
          <a:noFill/>
          <a:ln cap="flat" cmpd="sng" w="9525">
            <a:solidFill>
              <a:srgbClr val="7D8A95"/>
            </a:solidFill>
            <a:prstDash val="solid"/>
            <a:round/>
            <a:headEnd len="sm" w="sm" type="none"/>
            <a:tailEnd len="sm" w="sm" type="none"/>
          </a:ln>
        </p:spPr>
      </p:cxnSp>
      <p:grpSp>
        <p:nvGrpSpPr>
          <p:cNvPr id="1042" name="Google Shape;1042;g163de6b5872_0_13"/>
          <p:cNvGrpSpPr/>
          <p:nvPr/>
        </p:nvGrpSpPr>
        <p:grpSpPr>
          <a:xfrm>
            <a:off x="4745747" y="2597718"/>
            <a:ext cx="1756229" cy="1461740"/>
            <a:chOff x="1601513" y="1932575"/>
            <a:chExt cx="2600280" cy="1745153"/>
          </a:xfrm>
        </p:grpSpPr>
        <p:grpSp>
          <p:nvGrpSpPr>
            <p:cNvPr id="1043" name="Google Shape;1043;g163de6b5872_0_13"/>
            <p:cNvGrpSpPr/>
            <p:nvPr/>
          </p:nvGrpSpPr>
          <p:grpSpPr>
            <a:xfrm>
              <a:off x="1601513" y="3218201"/>
              <a:ext cx="957100" cy="459528"/>
              <a:chOff x="2600479" y="2615048"/>
              <a:chExt cx="760025" cy="364907"/>
            </a:xfrm>
          </p:grpSpPr>
          <p:sp>
            <p:nvSpPr>
              <p:cNvPr id="1044" name="Google Shape;1044;g163de6b5872_0_13"/>
              <p:cNvSpPr/>
              <p:nvPr/>
            </p:nvSpPr>
            <p:spPr>
              <a:xfrm>
                <a:off x="3199201" y="2738601"/>
                <a:ext cx="81474" cy="149739"/>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45" name="Google Shape;1045;g163de6b5872_0_13"/>
              <p:cNvSpPr/>
              <p:nvPr/>
            </p:nvSpPr>
            <p:spPr>
              <a:xfrm>
                <a:off x="2600479" y="2615048"/>
                <a:ext cx="760025" cy="364907"/>
              </a:xfrm>
              <a:custGeom>
                <a:rect b="b" l="l" r="r" t="t"/>
                <a:pathLst>
                  <a:path extrusionOk="0" h="597" w="2384">
                    <a:moveTo>
                      <a:pt x="2257" y="596"/>
                    </a:moveTo>
                    <a:lnTo>
                      <a:pt x="2257" y="596"/>
                    </a:lnTo>
                    <a:cubicBezTo>
                      <a:pt x="125" y="596"/>
                      <a:pt x="125" y="596"/>
                      <a:pt x="125" y="596"/>
                    </a:cubicBezTo>
                    <a:cubicBezTo>
                      <a:pt x="57" y="596"/>
                      <a:pt x="0" y="541"/>
                      <a:pt x="0" y="471"/>
                    </a:cubicBezTo>
                    <a:cubicBezTo>
                      <a:pt x="0" y="125"/>
                      <a:pt x="0" y="125"/>
                      <a:pt x="0" y="125"/>
                    </a:cubicBezTo>
                    <a:cubicBezTo>
                      <a:pt x="0" y="55"/>
                      <a:pt x="57" y="0"/>
                      <a:pt x="125" y="0"/>
                    </a:cubicBezTo>
                    <a:cubicBezTo>
                      <a:pt x="2257" y="0"/>
                      <a:pt x="2257" y="0"/>
                      <a:pt x="2257" y="0"/>
                    </a:cubicBezTo>
                    <a:cubicBezTo>
                      <a:pt x="2326" y="0"/>
                      <a:pt x="2383" y="55"/>
                      <a:pt x="2383" y="125"/>
                    </a:cubicBezTo>
                    <a:cubicBezTo>
                      <a:pt x="2383" y="471"/>
                      <a:pt x="2383" y="471"/>
                      <a:pt x="2383" y="471"/>
                    </a:cubicBezTo>
                    <a:cubicBezTo>
                      <a:pt x="2383" y="541"/>
                      <a:pt x="2326" y="596"/>
                      <a:pt x="2257" y="596"/>
                    </a:cubicBezTo>
                    <a:close/>
                    <a:moveTo>
                      <a:pt x="125" y="57"/>
                    </a:moveTo>
                    <a:lnTo>
                      <a:pt x="125" y="57"/>
                    </a:lnTo>
                    <a:cubicBezTo>
                      <a:pt x="88" y="57"/>
                      <a:pt x="58" y="87"/>
                      <a:pt x="58" y="125"/>
                    </a:cubicBezTo>
                    <a:cubicBezTo>
                      <a:pt x="58" y="471"/>
                      <a:pt x="58" y="471"/>
                      <a:pt x="58" y="471"/>
                    </a:cubicBezTo>
                    <a:cubicBezTo>
                      <a:pt x="58" y="508"/>
                      <a:pt x="88" y="539"/>
                      <a:pt x="125" y="539"/>
                    </a:cubicBezTo>
                    <a:cubicBezTo>
                      <a:pt x="2257" y="539"/>
                      <a:pt x="2257" y="539"/>
                      <a:pt x="2257" y="539"/>
                    </a:cubicBezTo>
                    <a:cubicBezTo>
                      <a:pt x="2294" y="539"/>
                      <a:pt x="2324" y="508"/>
                      <a:pt x="2324" y="471"/>
                    </a:cubicBezTo>
                    <a:cubicBezTo>
                      <a:pt x="2324" y="125"/>
                      <a:pt x="2324" y="125"/>
                      <a:pt x="2324" y="125"/>
                    </a:cubicBezTo>
                    <a:cubicBezTo>
                      <a:pt x="2324" y="87"/>
                      <a:pt x="2294" y="57"/>
                      <a:pt x="2257" y="57"/>
                    </a:cubicBezTo>
                    <a:lnTo>
                      <a:pt x="125" y="57"/>
                    </a:lnTo>
                    <a:close/>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46" name="Google Shape;1046;g163de6b5872_0_13"/>
              <p:cNvSpPr/>
              <p:nvPr/>
            </p:nvSpPr>
            <p:spPr>
              <a:xfrm>
                <a:off x="2671066" y="2715538"/>
                <a:ext cx="234664" cy="41790"/>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047" name="Google Shape;1047;g163de6b5872_0_13"/>
            <p:cNvGrpSpPr/>
            <p:nvPr/>
          </p:nvGrpSpPr>
          <p:grpSpPr>
            <a:xfrm>
              <a:off x="1604647" y="1932575"/>
              <a:ext cx="2597146" cy="295256"/>
              <a:chOff x="1638829" y="1932575"/>
              <a:chExt cx="2597146" cy="295256"/>
            </a:xfrm>
          </p:grpSpPr>
          <p:pic>
            <p:nvPicPr>
              <p:cNvPr id="1048" name="Google Shape;1048;g163de6b5872_0_13"/>
              <p:cNvPicPr preferRelativeResize="0"/>
              <p:nvPr/>
            </p:nvPicPr>
            <p:blipFill rotWithShape="1">
              <a:blip r:embed="rId3">
                <a:alphaModFix/>
              </a:blip>
              <a:srcRect b="0" l="0" r="0" t="0"/>
              <a:stretch/>
            </p:blipFill>
            <p:spPr>
              <a:xfrm flipH="1" rot="10800000">
                <a:off x="1638829" y="1932575"/>
                <a:ext cx="1181023" cy="295256"/>
              </a:xfrm>
              <a:prstGeom prst="rect">
                <a:avLst/>
              </a:prstGeom>
              <a:noFill/>
              <a:ln>
                <a:noFill/>
              </a:ln>
            </p:spPr>
          </p:pic>
          <p:pic>
            <p:nvPicPr>
              <p:cNvPr id="1049" name="Google Shape;1049;g163de6b5872_0_13"/>
              <p:cNvPicPr preferRelativeResize="0"/>
              <p:nvPr/>
            </p:nvPicPr>
            <p:blipFill rotWithShape="1">
              <a:blip r:embed="rId3">
                <a:alphaModFix/>
              </a:blip>
              <a:srcRect b="0" l="0" r="0" t="0"/>
              <a:stretch/>
            </p:blipFill>
            <p:spPr>
              <a:xfrm flipH="1" rot="10800000">
                <a:off x="3054952" y="1932575"/>
                <a:ext cx="1181023" cy="295256"/>
              </a:xfrm>
              <a:prstGeom prst="rect">
                <a:avLst/>
              </a:prstGeom>
              <a:noFill/>
              <a:ln>
                <a:noFill/>
              </a:ln>
            </p:spPr>
          </p:pic>
        </p:grpSp>
      </p:grpSp>
      <p:grpSp>
        <p:nvGrpSpPr>
          <p:cNvPr id="1050" name="Google Shape;1050;g163de6b5872_0_13"/>
          <p:cNvGrpSpPr/>
          <p:nvPr/>
        </p:nvGrpSpPr>
        <p:grpSpPr>
          <a:xfrm>
            <a:off x="5897315" y="1383335"/>
            <a:ext cx="1986842" cy="211570"/>
            <a:chOff x="5967192" y="1952652"/>
            <a:chExt cx="3384739" cy="416804"/>
          </a:xfrm>
        </p:grpSpPr>
        <p:pic>
          <p:nvPicPr>
            <p:cNvPr id="1035" name="Google Shape;1035;g163de6b5872_0_13"/>
            <p:cNvPicPr preferRelativeResize="0"/>
            <p:nvPr/>
          </p:nvPicPr>
          <p:blipFill rotWithShape="1">
            <a:blip r:embed="rId4">
              <a:alphaModFix/>
            </a:blip>
            <a:srcRect b="0" l="0" r="0" t="0"/>
            <a:stretch/>
          </p:blipFill>
          <p:spPr>
            <a:xfrm flipH="1" rot="10800000">
              <a:off x="7684716" y="1952652"/>
              <a:ext cx="1667215" cy="416804"/>
            </a:xfrm>
            <a:prstGeom prst="rect">
              <a:avLst/>
            </a:prstGeom>
            <a:noFill/>
            <a:ln>
              <a:noFill/>
            </a:ln>
          </p:spPr>
        </p:pic>
        <p:pic>
          <p:nvPicPr>
            <p:cNvPr id="1033" name="Google Shape;1033;g163de6b5872_0_13"/>
            <p:cNvPicPr preferRelativeResize="0"/>
            <p:nvPr/>
          </p:nvPicPr>
          <p:blipFill rotWithShape="1">
            <a:blip r:embed="rId4">
              <a:alphaModFix/>
            </a:blip>
            <a:srcRect b="0" l="0" r="0" t="0"/>
            <a:stretch/>
          </p:blipFill>
          <p:spPr>
            <a:xfrm flipH="1" rot="10800000">
              <a:off x="5967192" y="1952652"/>
              <a:ext cx="1667215" cy="416804"/>
            </a:xfrm>
            <a:prstGeom prst="rect">
              <a:avLst/>
            </a:prstGeom>
            <a:noFill/>
            <a:ln>
              <a:noFill/>
            </a:ln>
          </p:spPr>
        </p:pic>
      </p:grpSp>
      <p:sp>
        <p:nvSpPr>
          <p:cNvPr id="1051" name="Google Shape;1051;g163de6b5872_0_13"/>
          <p:cNvSpPr txBox="1"/>
          <p:nvPr/>
        </p:nvSpPr>
        <p:spPr>
          <a:xfrm>
            <a:off x="6661975" y="3374050"/>
            <a:ext cx="594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800" u="none" cap="none" strike="noStrike">
                <a:solidFill>
                  <a:srgbClr val="000000"/>
                </a:solidFill>
                <a:latin typeface="Trebuchet MS"/>
                <a:ea typeface="Trebuchet MS"/>
                <a:cs typeface="Trebuchet MS"/>
                <a:sym typeface="Trebuchet MS"/>
              </a:rPr>
              <a:t>L3 routing</a:t>
            </a:r>
            <a:endParaRPr b="0" i="0" sz="800" u="none" cap="none" strike="noStrike">
              <a:solidFill>
                <a:srgbClr val="000000"/>
              </a:solidFill>
              <a:latin typeface="Trebuchet MS"/>
              <a:ea typeface="Trebuchet MS"/>
              <a:cs typeface="Trebuchet MS"/>
              <a:sym typeface="Trebuchet MS"/>
            </a:endParaRPr>
          </a:p>
        </p:txBody>
      </p:sp>
      <p:sp>
        <p:nvSpPr>
          <p:cNvPr id="1052" name="Google Shape;1052;g163de6b5872_0_13"/>
          <p:cNvSpPr txBox="1"/>
          <p:nvPr/>
        </p:nvSpPr>
        <p:spPr>
          <a:xfrm rot="-31346">
            <a:off x="6552387" y="2220991"/>
            <a:ext cx="1085745" cy="3078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800" u="none" cap="none" strike="noStrike">
                <a:solidFill>
                  <a:srgbClr val="000000"/>
                </a:solidFill>
                <a:latin typeface="Trebuchet MS"/>
                <a:ea typeface="Trebuchet MS"/>
                <a:cs typeface="Trebuchet MS"/>
                <a:sym typeface="Trebuchet MS"/>
              </a:rPr>
              <a:t>L3 routing</a:t>
            </a:r>
            <a:endParaRPr b="0" i="0" sz="800" u="none" cap="none" strike="noStrike">
              <a:solidFill>
                <a:srgbClr val="000000"/>
              </a:solidFill>
              <a:latin typeface="Trebuchet MS"/>
              <a:ea typeface="Trebuchet MS"/>
              <a:cs typeface="Trebuchet MS"/>
              <a:sym typeface="Trebuchet MS"/>
            </a:endParaRPr>
          </a:p>
        </p:txBody>
      </p:sp>
      <p:sp>
        <p:nvSpPr>
          <p:cNvPr id="1053" name="Google Shape;1053;g163de6b5872_0_13"/>
          <p:cNvSpPr txBox="1"/>
          <p:nvPr/>
        </p:nvSpPr>
        <p:spPr>
          <a:xfrm>
            <a:off x="5373550" y="2770725"/>
            <a:ext cx="6465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700" u="none" cap="none" strike="noStrike">
                <a:solidFill>
                  <a:srgbClr val="434343"/>
                </a:solidFill>
                <a:highlight>
                  <a:srgbClr val="D9D9D9"/>
                </a:highlight>
                <a:latin typeface="Trebuchet MS"/>
                <a:ea typeface="Trebuchet MS"/>
                <a:cs typeface="Trebuchet MS"/>
                <a:sym typeface="Trebuchet MS"/>
              </a:rPr>
              <a:t>L3 ecmp</a:t>
            </a:r>
            <a:endParaRPr b="0" i="0" sz="700" u="none" cap="none" strike="noStrike">
              <a:solidFill>
                <a:srgbClr val="434343"/>
              </a:solidFill>
              <a:highlight>
                <a:srgbClr val="D9D9D9"/>
              </a:highlight>
              <a:latin typeface="Trebuchet MS"/>
              <a:ea typeface="Trebuchet MS"/>
              <a:cs typeface="Trebuchet MS"/>
              <a:sym typeface="Trebuchet MS"/>
            </a:endParaRPr>
          </a:p>
        </p:txBody>
      </p:sp>
      <p:sp>
        <p:nvSpPr>
          <p:cNvPr id="1054" name="Google Shape;1054;g163de6b5872_0_13"/>
          <p:cNvSpPr txBox="1"/>
          <p:nvPr/>
        </p:nvSpPr>
        <p:spPr>
          <a:xfrm>
            <a:off x="7747353" y="2844970"/>
            <a:ext cx="8802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700" u="none" cap="none" strike="noStrike">
                <a:solidFill>
                  <a:srgbClr val="434343"/>
                </a:solidFill>
                <a:highlight>
                  <a:srgbClr val="D9D9D9"/>
                </a:highlight>
                <a:latin typeface="Trebuchet MS"/>
                <a:ea typeface="Trebuchet MS"/>
                <a:cs typeface="Trebuchet MS"/>
                <a:sym typeface="Trebuchet MS"/>
              </a:rPr>
              <a:t>L3 ecmp</a:t>
            </a:r>
            <a:endParaRPr b="0" i="0" sz="700" u="none" cap="none" strike="noStrike">
              <a:solidFill>
                <a:srgbClr val="434343"/>
              </a:solidFill>
              <a:highlight>
                <a:srgbClr val="D9D9D9"/>
              </a:highlight>
              <a:latin typeface="Trebuchet MS"/>
              <a:ea typeface="Trebuchet MS"/>
              <a:cs typeface="Trebuchet MS"/>
              <a:sym typeface="Trebuchet MS"/>
            </a:endParaRPr>
          </a:p>
        </p:txBody>
      </p:sp>
      <p:grpSp>
        <p:nvGrpSpPr>
          <p:cNvPr id="1055" name="Google Shape;1055;g163de6b5872_0_13"/>
          <p:cNvGrpSpPr/>
          <p:nvPr/>
        </p:nvGrpSpPr>
        <p:grpSpPr>
          <a:xfrm>
            <a:off x="7155772" y="2597734"/>
            <a:ext cx="1754113" cy="247306"/>
            <a:chOff x="1638829" y="1932575"/>
            <a:chExt cx="2597146" cy="295256"/>
          </a:xfrm>
        </p:grpSpPr>
        <p:pic>
          <p:nvPicPr>
            <p:cNvPr id="1056" name="Google Shape;1056;g163de6b5872_0_13"/>
            <p:cNvPicPr preferRelativeResize="0"/>
            <p:nvPr/>
          </p:nvPicPr>
          <p:blipFill rotWithShape="1">
            <a:blip r:embed="rId3">
              <a:alphaModFix/>
            </a:blip>
            <a:srcRect b="0" l="0" r="0" t="0"/>
            <a:stretch/>
          </p:blipFill>
          <p:spPr>
            <a:xfrm flipH="1" rot="10800000">
              <a:off x="1638829" y="1932575"/>
              <a:ext cx="1181023" cy="295256"/>
            </a:xfrm>
            <a:prstGeom prst="rect">
              <a:avLst/>
            </a:prstGeom>
            <a:noFill/>
            <a:ln>
              <a:noFill/>
            </a:ln>
          </p:spPr>
        </p:pic>
        <p:pic>
          <p:nvPicPr>
            <p:cNvPr id="1057" name="Google Shape;1057;g163de6b5872_0_13"/>
            <p:cNvPicPr preferRelativeResize="0"/>
            <p:nvPr/>
          </p:nvPicPr>
          <p:blipFill rotWithShape="1">
            <a:blip r:embed="rId3">
              <a:alphaModFix/>
            </a:blip>
            <a:srcRect b="0" l="0" r="0" t="0"/>
            <a:stretch/>
          </p:blipFill>
          <p:spPr>
            <a:xfrm flipH="1" rot="10800000">
              <a:off x="3054952" y="1932575"/>
              <a:ext cx="1181023" cy="295256"/>
            </a:xfrm>
            <a:prstGeom prst="rect">
              <a:avLst/>
            </a:prstGeom>
            <a:noFill/>
            <a:ln>
              <a:noFill/>
            </a:ln>
          </p:spPr>
        </p:pic>
      </p:grpSp>
      <p:sp>
        <p:nvSpPr>
          <p:cNvPr id="1058" name="Google Shape;1058;g163de6b5872_0_13"/>
          <p:cNvSpPr/>
          <p:nvPr/>
        </p:nvSpPr>
        <p:spPr>
          <a:xfrm>
            <a:off x="4745755" y="3452962"/>
            <a:ext cx="642300" cy="273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800" u="none" cap="none" strike="noStrike">
                <a:solidFill>
                  <a:srgbClr val="434343"/>
                </a:solidFill>
                <a:latin typeface="Trebuchet MS"/>
                <a:ea typeface="Trebuchet MS"/>
                <a:cs typeface="Trebuchet MS"/>
                <a:sym typeface="Trebuchet MS"/>
              </a:rPr>
              <a:t>DPU</a:t>
            </a:r>
            <a:endParaRPr b="1" i="0" sz="800" u="none" cap="none" strike="noStrike">
              <a:solidFill>
                <a:srgbClr val="434343"/>
              </a:solidFill>
              <a:latin typeface="Trebuchet MS"/>
              <a:ea typeface="Trebuchet MS"/>
              <a:cs typeface="Trebuchet MS"/>
              <a:sym typeface="Trebuchet MS"/>
            </a:endParaRPr>
          </a:p>
        </p:txBody>
      </p:sp>
      <p:sp>
        <p:nvSpPr>
          <p:cNvPr id="1059" name="Google Shape;1059;g163de6b5872_0_13"/>
          <p:cNvSpPr/>
          <p:nvPr/>
        </p:nvSpPr>
        <p:spPr>
          <a:xfrm>
            <a:off x="5277375" y="3439925"/>
            <a:ext cx="341100" cy="171000"/>
          </a:xfrm>
          <a:prstGeom prst="roundRect">
            <a:avLst>
              <a:gd fmla="val 16667" name="adj"/>
            </a:avLst>
          </a:prstGeom>
          <a:solidFill>
            <a:srgbClr val="CDCD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Vtep</a:t>
            </a:r>
            <a:endParaRPr b="0" i="0" sz="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BGP</a:t>
            </a:r>
            <a:endParaRPr b="0" i="0" sz="400" u="none" cap="none" strike="noStrike">
              <a:solidFill>
                <a:srgbClr val="000000"/>
              </a:solidFill>
              <a:latin typeface="Trebuchet MS"/>
              <a:ea typeface="Trebuchet MS"/>
              <a:cs typeface="Trebuchet MS"/>
              <a:sym typeface="Trebuchet MS"/>
            </a:endParaRPr>
          </a:p>
        </p:txBody>
      </p:sp>
      <p:sp>
        <p:nvSpPr>
          <p:cNvPr id="1060" name="Google Shape;1060;g163de6b5872_0_13"/>
          <p:cNvSpPr/>
          <p:nvPr/>
        </p:nvSpPr>
        <p:spPr>
          <a:xfrm>
            <a:off x="5734380" y="3452962"/>
            <a:ext cx="642300" cy="273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800" u="none" cap="none" strike="noStrike">
                <a:solidFill>
                  <a:srgbClr val="434343"/>
                </a:solidFill>
                <a:latin typeface="Trebuchet MS"/>
                <a:ea typeface="Trebuchet MS"/>
                <a:cs typeface="Trebuchet MS"/>
                <a:sym typeface="Trebuchet MS"/>
              </a:rPr>
              <a:t>DPU</a:t>
            </a:r>
            <a:endParaRPr b="1" i="0" sz="800" u="none" cap="none" strike="noStrike">
              <a:solidFill>
                <a:srgbClr val="434343"/>
              </a:solidFill>
              <a:latin typeface="Trebuchet MS"/>
              <a:ea typeface="Trebuchet MS"/>
              <a:cs typeface="Trebuchet MS"/>
              <a:sym typeface="Trebuchet MS"/>
            </a:endParaRPr>
          </a:p>
        </p:txBody>
      </p:sp>
      <p:sp>
        <p:nvSpPr>
          <p:cNvPr id="1061" name="Google Shape;1061;g163de6b5872_0_13"/>
          <p:cNvSpPr/>
          <p:nvPr/>
        </p:nvSpPr>
        <p:spPr>
          <a:xfrm>
            <a:off x="6268463" y="3454550"/>
            <a:ext cx="341100" cy="171000"/>
          </a:xfrm>
          <a:prstGeom prst="roundRect">
            <a:avLst>
              <a:gd fmla="val 16667" name="adj"/>
            </a:avLst>
          </a:prstGeom>
          <a:solidFill>
            <a:srgbClr val="CDCD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Vtep</a:t>
            </a:r>
            <a:endParaRPr b="0" i="0" sz="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BGP</a:t>
            </a:r>
            <a:endParaRPr b="0" i="0" sz="400" u="none" cap="none" strike="noStrike">
              <a:solidFill>
                <a:srgbClr val="000000"/>
              </a:solidFill>
              <a:latin typeface="Trebuchet MS"/>
              <a:ea typeface="Trebuchet MS"/>
              <a:cs typeface="Trebuchet MS"/>
              <a:sym typeface="Trebuchet MS"/>
            </a:endParaRPr>
          </a:p>
        </p:txBody>
      </p:sp>
      <p:grpSp>
        <p:nvGrpSpPr>
          <p:cNvPr id="1062" name="Google Shape;1062;g163de6b5872_0_13"/>
          <p:cNvGrpSpPr/>
          <p:nvPr/>
        </p:nvGrpSpPr>
        <p:grpSpPr>
          <a:xfrm>
            <a:off x="5732317" y="3674551"/>
            <a:ext cx="646401" cy="384904"/>
            <a:chOff x="2600479" y="2615048"/>
            <a:chExt cx="760025" cy="364907"/>
          </a:xfrm>
        </p:grpSpPr>
        <p:sp>
          <p:nvSpPr>
            <p:cNvPr id="1063" name="Google Shape;1063;g163de6b5872_0_13"/>
            <p:cNvSpPr/>
            <p:nvPr/>
          </p:nvSpPr>
          <p:spPr>
            <a:xfrm>
              <a:off x="3199201" y="2738601"/>
              <a:ext cx="81474" cy="149739"/>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64" name="Google Shape;1064;g163de6b5872_0_13"/>
            <p:cNvSpPr/>
            <p:nvPr/>
          </p:nvSpPr>
          <p:spPr>
            <a:xfrm>
              <a:off x="2600479" y="2615048"/>
              <a:ext cx="760025" cy="364907"/>
            </a:xfrm>
            <a:custGeom>
              <a:rect b="b" l="l" r="r" t="t"/>
              <a:pathLst>
                <a:path extrusionOk="0" h="597" w="2384">
                  <a:moveTo>
                    <a:pt x="2257" y="596"/>
                  </a:moveTo>
                  <a:lnTo>
                    <a:pt x="2257" y="596"/>
                  </a:lnTo>
                  <a:cubicBezTo>
                    <a:pt x="125" y="596"/>
                    <a:pt x="125" y="596"/>
                    <a:pt x="125" y="596"/>
                  </a:cubicBezTo>
                  <a:cubicBezTo>
                    <a:pt x="57" y="596"/>
                    <a:pt x="0" y="541"/>
                    <a:pt x="0" y="471"/>
                  </a:cubicBezTo>
                  <a:cubicBezTo>
                    <a:pt x="0" y="125"/>
                    <a:pt x="0" y="125"/>
                    <a:pt x="0" y="125"/>
                  </a:cubicBezTo>
                  <a:cubicBezTo>
                    <a:pt x="0" y="55"/>
                    <a:pt x="57" y="0"/>
                    <a:pt x="125" y="0"/>
                  </a:cubicBezTo>
                  <a:cubicBezTo>
                    <a:pt x="2257" y="0"/>
                    <a:pt x="2257" y="0"/>
                    <a:pt x="2257" y="0"/>
                  </a:cubicBezTo>
                  <a:cubicBezTo>
                    <a:pt x="2326" y="0"/>
                    <a:pt x="2383" y="55"/>
                    <a:pt x="2383" y="125"/>
                  </a:cubicBezTo>
                  <a:cubicBezTo>
                    <a:pt x="2383" y="471"/>
                    <a:pt x="2383" y="471"/>
                    <a:pt x="2383" y="471"/>
                  </a:cubicBezTo>
                  <a:cubicBezTo>
                    <a:pt x="2383" y="541"/>
                    <a:pt x="2326" y="596"/>
                    <a:pt x="2257" y="596"/>
                  </a:cubicBezTo>
                  <a:close/>
                  <a:moveTo>
                    <a:pt x="125" y="57"/>
                  </a:moveTo>
                  <a:lnTo>
                    <a:pt x="125" y="57"/>
                  </a:lnTo>
                  <a:cubicBezTo>
                    <a:pt x="88" y="57"/>
                    <a:pt x="58" y="87"/>
                    <a:pt x="58" y="125"/>
                  </a:cubicBezTo>
                  <a:cubicBezTo>
                    <a:pt x="58" y="471"/>
                    <a:pt x="58" y="471"/>
                    <a:pt x="58" y="471"/>
                  </a:cubicBezTo>
                  <a:cubicBezTo>
                    <a:pt x="58" y="508"/>
                    <a:pt x="88" y="539"/>
                    <a:pt x="125" y="539"/>
                  </a:cubicBezTo>
                  <a:cubicBezTo>
                    <a:pt x="2257" y="539"/>
                    <a:pt x="2257" y="539"/>
                    <a:pt x="2257" y="539"/>
                  </a:cubicBezTo>
                  <a:cubicBezTo>
                    <a:pt x="2294" y="539"/>
                    <a:pt x="2324" y="508"/>
                    <a:pt x="2324" y="471"/>
                  </a:cubicBezTo>
                  <a:cubicBezTo>
                    <a:pt x="2324" y="125"/>
                    <a:pt x="2324" y="125"/>
                    <a:pt x="2324" y="125"/>
                  </a:cubicBezTo>
                  <a:cubicBezTo>
                    <a:pt x="2324" y="87"/>
                    <a:pt x="2294" y="57"/>
                    <a:pt x="2257" y="57"/>
                  </a:cubicBezTo>
                  <a:lnTo>
                    <a:pt x="125" y="57"/>
                  </a:lnTo>
                  <a:close/>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65" name="Google Shape;1065;g163de6b5872_0_13"/>
            <p:cNvSpPr/>
            <p:nvPr/>
          </p:nvSpPr>
          <p:spPr>
            <a:xfrm>
              <a:off x="2671066" y="2715538"/>
              <a:ext cx="234664" cy="41790"/>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066" name="Google Shape;1066;g163de6b5872_0_13"/>
          <p:cNvGrpSpPr/>
          <p:nvPr/>
        </p:nvGrpSpPr>
        <p:grpSpPr>
          <a:xfrm>
            <a:off x="7100842" y="3700515"/>
            <a:ext cx="646401" cy="384904"/>
            <a:chOff x="2600479" y="2615048"/>
            <a:chExt cx="760025" cy="364907"/>
          </a:xfrm>
        </p:grpSpPr>
        <p:sp>
          <p:nvSpPr>
            <p:cNvPr id="1067" name="Google Shape;1067;g163de6b5872_0_13"/>
            <p:cNvSpPr/>
            <p:nvPr/>
          </p:nvSpPr>
          <p:spPr>
            <a:xfrm>
              <a:off x="3199201" y="2738601"/>
              <a:ext cx="81474" cy="149739"/>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68" name="Google Shape;1068;g163de6b5872_0_13"/>
            <p:cNvSpPr/>
            <p:nvPr/>
          </p:nvSpPr>
          <p:spPr>
            <a:xfrm>
              <a:off x="2600479" y="2615048"/>
              <a:ext cx="760025" cy="364907"/>
            </a:xfrm>
            <a:custGeom>
              <a:rect b="b" l="l" r="r" t="t"/>
              <a:pathLst>
                <a:path extrusionOk="0" h="597" w="2384">
                  <a:moveTo>
                    <a:pt x="2257" y="596"/>
                  </a:moveTo>
                  <a:lnTo>
                    <a:pt x="2257" y="596"/>
                  </a:lnTo>
                  <a:cubicBezTo>
                    <a:pt x="125" y="596"/>
                    <a:pt x="125" y="596"/>
                    <a:pt x="125" y="596"/>
                  </a:cubicBezTo>
                  <a:cubicBezTo>
                    <a:pt x="57" y="596"/>
                    <a:pt x="0" y="541"/>
                    <a:pt x="0" y="471"/>
                  </a:cubicBezTo>
                  <a:cubicBezTo>
                    <a:pt x="0" y="125"/>
                    <a:pt x="0" y="125"/>
                    <a:pt x="0" y="125"/>
                  </a:cubicBezTo>
                  <a:cubicBezTo>
                    <a:pt x="0" y="55"/>
                    <a:pt x="57" y="0"/>
                    <a:pt x="125" y="0"/>
                  </a:cubicBezTo>
                  <a:cubicBezTo>
                    <a:pt x="2257" y="0"/>
                    <a:pt x="2257" y="0"/>
                    <a:pt x="2257" y="0"/>
                  </a:cubicBezTo>
                  <a:cubicBezTo>
                    <a:pt x="2326" y="0"/>
                    <a:pt x="2383" y="55"/>
                    <a:pt x="2383" y="125"/>
                  </a:cubicBezTo>
                  <a:cubicBezTo>
                    <a:pt x="2383" y="471"/>
                    <a:pt x="2383" y="471"/>
                    <a:pt x="2383" y="471"/>
                  </a:cubicBezTo>
                  <a:cubicBezTo>
                    <a:pt x="2383" y="541"/>
                    <a:pt x="2326" y="596"/>
                    <a:pt x="2257" y="596"/>
                  </a:cubicBezTo>
                  <a:close/>
                  <a:moveTo>
                    <a:pt x="125" y="57"/>
                  </a:moveTo>
                  <a:lnTo>
                    <a:pt x="125" y="57"/>
                  </a:lnTo>
                  <a:cubicBezTo>
                    <a:pt x="88" y="57"/>
                    <a:pt x="58" y="87"/>
                    <a:pt x="58" y="125"/>
                  </a:cubicBezTo>
                  <a:cubicBezTo>
                    <a:pt x="58" y="471"/>
                    <a:pt x="58" y="471"/>
                    <a:pt x="58" y="471"/>
                  </a:cubicBezTo>
                  <a:cubicBezTo>
                    <a:pt x="58" y="508"/>
                    <a:pt x="88" y="539"/>
                    <a:pt x="125" y="539"/>
                  </a:cubicBezTo>
                  <a:cubicBezTo>
                    <a:pt x="2257" y="539"/>
                    <a:pt x="2257" y="539"/>
                    <a:pt x="2257" y="539"/>
                  </a:cubicBezTo>
                  <a:cubicBezTo>
                    <a:pt x="2294" y="539"/>
                    <a:pt x="2324" y="508"/>
                    <a:pt x="2324" y="471"/>
                  </a:cubicBezTo>
                  <a:cubicBezTo>
                    <a:pt x="2324" y="125"/>
                    <a:pt x="2324" y="125"/>
                    <a:pt x="2324" y="125"/>
                  </a:cubicBezTo>
                  <a:cubicBezTo>
                    <a:pt x="2324" y="87"/>
                    <a:pt x="2294" y="57"/>
                    <a:pt x="2257" y="57"/>
                  </a:cubicBezTo>
                  <a:lnTo>
                    <a:pt x="125" y="57"/>
                  </a:lnTo>
                  <a:close/>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69" name="Google Shape;1069;g163de6b5872_0_13"/>
            <p:cNvSpPr/>
            <p:nvPr/>
          </p:nvSpPr>
          <p:spPr>
            <a:xfrm>
              <a:off x="2671066" y="2715538"/>
              <a:ext cx="234664" cy="41790"/>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sp>
        <p:nvSpPr>
          <p:cNvPr id="1070" name="Google Shape;1070;g163de6b5872_0_13"/>
          <p:cNvSpPr/>
          <p:nvPr/>
        </p:nvSpPr>
        <p:spPr>
          <a:xfrm>
            <a:off x="7100930" y="3478887"/>
            <a:ext cx="642300" cy="273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700" u="none" cap="none" strike="noStrike">
                <a:solidFill>
                  <a:srgbClr val="434343"/>
                </a:solidFill>
                <a:latin typeface="Trebuchet MS"/>
                <a:ea typeface="Trebuchet MS"/>
                <a:cs typeface="Trebuchet MS"/>
                <a:sym typeface="Trebuchet MS"/>
              </a:rPr>
              <a:t>DPU </a:t>
            </a:r>
            <a:endParaRPr b="1" i="0" sz="700" u="none" cap="none" strike="noStrike">
              <a:solidFill>
                <a:srgbClr val="434343"/>
              </a:solidFill>
              <a:latin typeface="Trebuchet MS"/>
              <a:ea typeface="Trebuchet MS"/>
              <a:cs typeface="Trebuchet MS"/>
              <a:sym typeface="Trebuchet MS"/>
            </a:endParaRPr>
          </a:p>
        </p:txBody>
      </p:sp>
      <p:sp>
        <p:nvSpPr>
          <p:cNvPr id="1071" name="Google Shape;1071;g163de6b5872_0_13"/>
          <p:cNvSpPr/>
          <p:nvPr/>
        </p:nvSpPr>
        <p:spPr>
          <a:xfrm>
            <a:off x="7632550" y="3465850"/>
            <a:ext cx="341100" cy="171000"/>
          </a:xfrm>
          <a:prstGeom prst="roundRect">
            <a:avLst>
              <a:gd fmla="val 16667" name="adj"/>
            </a:avLst>
          </a:prstGeom>
          <a:solidFill>
            <a:srgbClr val="CDCD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Vtep</a:t>
            </a:r>
            <a:endParaRPr b="0" i="0" sz="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BGP</a:t>
            </a:r>
            <a:endParaRPr b="0" i="0" sz="400" u="none" cap="none" strike="noStrike">
              <a:solidFill>
                <a:srgbClr val="000000"/>
              </a:solidFill>
              <a:latin typeface="Trebuchet MS"/>
              <a:ea typeface="Trebuchet MS"/>
              <a:cs typeface="Trebuchet MS"/>
              <a:sym typeface="Trebuchet MS"/>
            </a:endParaRPr>
          </a:p>
        </p:txBody>
      </p:sp>
      <p:sp>
        <p:nvSpPr>
          <p:cNvPr id="1072" name="Google Shape;1072;g163de6b5872_0_13"/>
          <p:cNvSpPr/>
          <p:nvPr/>
        </p:nvSpPr>
        <p:spPr>
          <a:xfrm>
            <a:off x="8089555" y="3478887"/>
            <a:ext cx="642300" cy="273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700">
                <a:solidFill>
                  <a:srgbClr val="434343"/>
                </a:solidFill>
                <a:latin typeface="Trebuchet MS"/>
                <a:ea typeface="Trebuchet MS"/>
                <a:cs typeface="Trebuchet MS"/>
                <a:sym typeface="Trebuchet MS"/>
              </a:rPr>
              <a:t> DPU</a:t>
            </a:r>
            <a:endParaRPr b="1" i="0" sz="700" u="none" cap="none" strike="noStrike">
              <a:solidFill>
                <a:srgbClr val="434343"/>
              </a:solidFill>
              <a:latin typeface="Trebuchet MS"/>
              <a:ea typeface="Trebuchet MS"/>
              <a:cs typeface="Trebuchet MS"/>
              <a:sym typeface="Trebuchet MS"/>
            </a:endParaRPr>
          </a:p>
        </p:txBody>
      </p:sp>
      <p:sp>
        <p:nvSpPr>
          <p:cNvPr id="1073" name="Google Shape;1073;g163de6b5872_0_13"/>
          <p:cNvSpPr/>
          <p:nvPr/>
        </p:nvSpPr>
        <p:spPr>
          <a:xfrm>
            <a:off x="8623638" y="3480475"/>
            <a:ext cx="341100" cy="171000"/>
          </a:xfrm>
          <a:prstGeom prst="roundRect">
            <a:avLst>
              <a:gd fmla="val 16667" name="adj"/>
            </a:avLst>
          </a:prstGeom>
          <a:solidFill>
            <a:srgbClr val="CDCD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Vtep</a:t>
            </a:r>
            <a:endParaRPr b="0" i="0" sz="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Trebuchet MS"/>
                <a:ea typeface="Trebuchet MS"/>
                <a:cs typeface="Trebuchet MS"/>
                <a:sym typeface="Trebuchet MS"/>
              </a:rPr>
              <a:t>BGP</a:t>
            </a:r>
            <a:endParaRPr b="0" i="0" sz="400" u="none" cap="none" strike="noStrike">
              <a:solidFill>
                <a:srgbClr val="000000"/>
              </a:solidFill>
              <a:latin typeface="Trebuchet MS"/>
              <a:ea typeface="Trebuchet MS"/>
              <a:cs typeface="Trebuchet MS"/>
              <a:sym typeface="Trebuchet MS"/>
            </a:endParaRPr>
          </a:p>
        </p:txBody>
      </p:sp>
      <p:grpSp>
        <p:nvGrpSpPr>
          <p:cNvPr id="1074" name="Google Shape;1074;g163de6b5872_0_13"/>
          <p:cNvGrpSpPr/>
          <p:nvPr/>
        </p:nvGrpSpPr>
        <p:grpSpPr>
          <a:xfrm>
            <a:off x="8087492" y="3700476"/>
            <a:ext cx="646401" cy="384904"/>
            <a:chOff x="2600479" y="2615048"/>
            <a:chExt cx="760025" cy="364907"/>
          </a:xfrm>
        </p:grpSpPr>
        <p:sp>
          <p:nvSpPr>
            <p:cNvPr id="1075" name="Google Shape;1075;g163de6b5872_0_13"/>
            <p:cNvSpPr/>
            <p:nvPr/>
          </p:nvSpPr>
          <p:spPr>
            <a:xfrm>
              <a:off x="3199201" y="2738601"/>
              <a:ext cx="81474" cy="149739"/>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76" name="Google Shape;1076;g163de6b5872_0_13"/>
            <p:cNvSpPr/>
            <p:nvPr/>
          </p:nvSpPr>
          <p:spPr>
            <a:xfrm>
              <a:off x="2600479" y="2615048"/>
              <a:ext cx="760025" cy="364907"/>
            </a:xfrm>
            <a:custGeom>
              <a:rect b="b" l="l" r="r" t="t"/>
              <a:pathLst>
                <a:path extrusionOk="0" h="597" w="2384">
                  <a:moveTo>
                    <a:pt x="2257" y="596"/>
                  </a:moveTo>
                  <a:lnTo>
                    <a:pt x="2257" y="596"/>
                  </a:lnTo>
                  <a:cubicBezTo>
                    <a:pt x="125" y="596"/>
                    <a:pt x="125" y="596"/>
                    <a:pt x="125" y="596"/>
                  </a:cubicBezTo>
                  <a:cubicBezTo>
                    <a:pt x="57" y="596"/>
                    <a:pt x="0" y="541"/>
                    <a:pt x="0" y="471"/>
                  </a:cubicBezTo>
                  <a:cubicBezTo>
                    <a:pt x="0" y="125"/>
                    <a:pt x="0" y="125"/>
                    <a:pt x="0" y="125"/>
                  </a:cubicBezTo>
                  <a:cubicBezTo>
                    <a:pt x="0" y="55"/>
                    <a:pt x="57" y="0"/>
                    <a:pt x="125" y="0"/>
                  </a:cubicBezTo>
                  <a:cubicBezTo>
                    <a:pt x="2257" y="0"/>
                    <a:pt x="2257" y="0"/>
                    <a:pt x="2257" y="0"/>
                  </a:cubicBezTo>
                  <a:cubicBezTo>
                    <a:pt x="2326" y="0"/>
                    <a:pt x="2383" y="55"/>
                    <a:pt x="2383" y="125"/>
                  </a:cubicBezTo>
                  <a:cubicBezTo>
                    <a:pt x="2383" y="471"/>
                    <a:pt x="2383" y="471"/>
                    <a:pt x="2383" y="471"/>
                  </a:cubicBezTo>
                  <a:cubicBezTo>
                    <a:pt x="2383" y="541"/>
                    <a:pt x="2326" y="596"/>
                    <a:pt x="2257" y="596"/>
                  </a:cubicBezTo>
                  <a:close/>
                  <a:moveTo>
                    <a:pt x="125" y="57"/>
                  </a:moveTo>
                  <a:lnTo>
                    <a:pt x="125" y="57"/>
                  </a:lnTo>
                  <a:cubicBezTo>
                    <a:pt x="88" y="57"/>
                    <a:pt x="58" y="87"/>
                    <a:pt x="58" y="125"/>
                  </a:cubicBezTo>
                  <a:cubicBezTo>
                    <a:pt x="58" y="471"/>
                    <a:pt x="58" y="471"/>
                    <a:pt x="58" y="471"/>
                  </a:cubicBezTo>
                  <a:cubicBezTo>
                    <a:pt x="58" y="508"/>
                    <a:pt x="88" y="539"/>
                    <a:pt x="125" y="539"/>
                  </a:cubicBezTo>
                  <a:cubicBezTo>
                    <a:pt x="2257" y="539"/>
                    <a:pt x="2257" y="539"/>
                    <a:pt x="2257" y="539"/>
                  </a:cubicBezTo>
                  <a:cubicBezTo>
                    <a:pt x="2294" y="539"/>
                    <a:pt x="2324" y="508"/>
                    <a:pt x="2324" y="471"/>
                  </a:cubicBezTo>
                  <a:cubicBezTo>
                    <a:pt x="2324" y="125"/>
                    <a:pt x="2324" y="125"/>
                    <a:pt x="2324" y="125"/>
                  </a:cubicBezTo>
                  <a:cubicBezTo>
                    <a:pt x="2324" y="87"/>
                    <a:pt x="2294" y="57"/>
                    <a:pt x="2257" y="57"/>
                  </a:cubicBezTo>
                  <a:lnTo>
                    <a:pt x="125" y="57"/>
                  </a:lnTo>
                  <a:close/>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sp>
          <p:nvSpPr>
            <p:cNvPr id="1077" name="Google Shape;1077;g163de6b5872_0_13"/>
            <p:cNvSpPr/>
            <p:nvPr/>
          </p:nvSpPr>
          <p:spPr>
            <a:xfrm>
              <a:off x="2671066" y="2715538"/>
              <a:ext cx="234664" cy="41790"/>
            </a:xfrm>
            <a:custGeom>
              <a:rect b="b" l="l" r="r" t="t"/>
              <a:pathLst>
                <a:path extrusionOk="0" h="98" w="99">
                  <a:moveTo>
                    <a:pt x="0" y="97"/>
                  </a:moveTo>
                  <a:lnTo>
                    <a:pt x="98" y="97"/>
                  </a:lnTo>
                  <a:lnTo>
                    <a:pt x="98" y="0"/>
                  </a:lnTo>
                  <a:lnTo>
                    <a:pt x="0" y="0"/>
                  </a:lnTo>
                  <a:lnTo>
                    <a:pt x="0" y="97"/>
                  </a:lnTo>
                </a:path>
              </a:pathLst>
            </a:custGeom>
            <a:solidFill>
              <a:srgbClr val="8C9AA6"/>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sp>
        <p:nvSpPr>
          <p:cNvPr id="1078" name="Google Shape;1078;g163de6b5872_0_13"/>
          <p:cNvSpPr txBox="1"/>
          <p:nvPr/>
        </p:nvSpPr>
        <p:spPr>
          <a:xfrm>
            <a:off x="4737200" y="3674488"/>
            <a:ext cx="642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500" u="none" cap="none" strike="noStrike">
              <a:solidFill>
                <a:srgbClr val="434343"/>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500" u="none" cap="none" strike="noStrike">
                <a:solidFill>
                  <a:srgbClr val="434343"/>
                </a:solidFill>
                <a:latin typeface="Trebuchet MS"/>
                <a:ea typeface="Trebuchet MS"/>
                <a:cs typeface="Trebuchet MS"/>
                <a:sym typeface="Trebuchet MS"/>
              </a:rPr>
              <a:t>Bare Metal server</a:t>
            </a:r>
            <a:endParaRPr b="0" i="0" sz="500" u="none" cap="none" strike="noStrike">
              <a:solidFill>
                <a:srgbClr val="434343"/>
              </a:solidFill>
              <a:latin typeface="Trebuchet MS"/>
              <a:ea typeface="Trebuchet MS"/>
              <a:cs typeface="Trebuchet MS"/>
              <a:sym typeface="Trebuchet MS"/>
            </a:endParaRPr>
          </a:p>
        </p:txBody>
      </p:sp>
      <p:sp>
        <p:nvSpPr>
          <p:cNvPr id="1079" name="Google Shape;1079;g163de6b5872_0_13"/>
          <p:cNvSpPr txBox="1"/>
          <p:nvPr/>
        </p:nvSpPr>
        <p:spPr>
          <a:xfrm>
            <a:off x="5734363" y="3697650"/>
            <a:ext cx="642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500" u="none" cap="none" strike="noStrike">
              <a:solidFill>
                <a:srgbClr val="434343"/>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500" u="none" cap="none" strike="noStrike">
                <a:solidFill>
                  <a:srgbClr val="434343"/>
                </a:solidFill>
                <a:latin typeface="Trebuchet MS"/>
                <a:ea typeface="Trebuchet MS"/>
                <a:cs typeface="Trebuchet MS"/>
                <a:sym typeface="Trebuchet MS"/>
              </a:rPr>
              <a:t>Bare Metal server</a:t>
            </a:r>
            <a:endParaRPr b="0" i="0" sz="500" u="none" cap="none" strike="noStrike">
              <a:solidFill>
                <a:srgbClr val="434343"/>
              </a:solidFill>
              <a:latin typeface="Trebuchet MS"/>
              <a:ea typeface="Trebuchet MS"/>
              <a:cs typeface="Trebuchet MS"/>
              <a:sym typeface="Trebuchet MS"/>
            </a:endParaRPr>
          </a:p>
        </p:txBody>
      </p:sp>
      <p:sp>
        <p:nvSpPr>
          <p:cNvPr id="1080" name="Google Shape;1080;g163de6b5872_0_13"/>
          <p:cNvSpPr txBox="1"/>
          <p:nvPr/>
        </p:nvSpPr>
        <p:spPr>
          <a:xfrm>
            <a:off x="7100925" y="3723563"/>
            <a:ext cx="642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500" u="none" cap="none" strike="noStrike">
              <a:solidFill>
                <a:srgbClr val="434343"/>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500" u="none" cap="none" strike="noStrike">
                <a:solidFill>
                  <a:srgbClr val="434343"/>
                </a:solidFill>
                <a:latin typeface="Trebuchet MS"/>
                <a:ea typeface="Trebuchet MS"/>
                <a:cs typeface="Trebuchet MS"/>
                <a:sym typeface="Trebuchet MS"/>
              </a:rPr>
              <a:t>Bare Metal server</a:t>
            </a:r>
            <a:endParaRPr b="0" i="0" sz="500" u="none" cap="none" strike="noStrike">
              <a:solidFill>
                <a:srgbClr val="434343"/>
              </a:solidFill>
              <a:latin typeface="Trebuchet MS"/>
              <a:ea typeface="Trebuchet MS"/>
              <a:cs typeface="Trebuchet MS"/>
              <a:sym typeface="Trebuchet MS"/>
            </a:endParaRPr>
          </a:p>
        </p:txBody>
      </p:sp>
      <p:sp>
        <p:nvSpPr>
          <p:cNvPr id="1081" name="Google Shape;1081;g163de6b5872_0_13"/>
          <p:cNvSpPr txBox="1"/>
          <p:nvPr/>
        </p:nvSpPr>
        <p:spPr>
          <a:xfrm>
            <a:off x="8089550" y="3723563"/>
            <a:ext cx="642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500" u="none" cap="none" strike="noStrike">
              <a:solidFill>
                <a:srgbClr val="434343"/>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500" u="none" cap="none" strike="noStrike">
                <a:solidFill>
                  <a:srgbClr val="434343"/>
                </a:solidFill>
                <a:latin typeface="Trebuchet MS"/>
                <a:ea typeface="Trebuchet MS"/>
                <a:cs typeface="Trebuchet MS"/>
                <a:sym typeface="Trebuchet MS"/>
              </a:rPr>
              <a:t>Bare Metal server</a:t>
            </a:r>
            <a:endParaRPr b="0" i="0" sz="500" u="none" cap="none" strike="noStrike">
              <a:solidFill>
                <a:srgbClr val="434343"/>
              </a:solidFill>
              <a:latin typeface="Trebuchet MS"/>
              <a:ea typeface="Trebuchet MS"/>
              <a:cs typeface="Trebuchet MS"/>
              <a:sym typeface="Trebuchet MS"/>
            </a:endParaRPr>
          </a:p>
        </p:txBody>
      </p:sp>
      <p:cxnSp>
        <p:nvCxnSpPr>
          <p:cNvPr id="1082" name="Google Shape;1082;g163de6b5872_0_13"/>
          <p:cNvCxnSpPr>
            <a:stCxn id="1058" idx="0"/>
            <a:endCxn id="1048" idx="0"/>
          </p:cNvCxnSpPr>
          <p:nvPr/>
        </p:nvCxnSpPr>
        <p:spPr>
          <a:xfrm flipH="1" rot="10800000">
            <a:off x="5066905" y="2845162"/>
            <a:ext cx="79800" cy="607800"/>
          </a:xfrm>
          <a:prstGeom prst="straightConnector1">
            <a:avLst/>
          </a:prstGeom>
          <a:noFill/>
          <a:ln cap="flat" cmpd="sng" w="9525">
            <a:solidFill>
              <a:srgbClr val="595959"/>
            </a:solidFill>
            <a:prstDash val="solid"/>
            <a:round/>
            <a:headEnd len="sm" w="sm" type="none"/>
            <a:tailEnd len="sm" w="sm" type="none"/>
          </a:ln>
        </p:spPr>
      </p:cxnSp>
      <p:cxnSp>
        <p:nvCxnSpPr>
          <p:cNvPr id="1083" name="Google Shape;1083;g163de6b5872_0_13"/>
          <p:cNvCxnSpPr/>
          <p:nvPr/>
        </p:nvCxnSpPr>
        <p:spPr>
          <a:xfrm>
            <a:off x="5130645" y="2856725"/>
            <a:ext cx="908700" cy="607800"/>
          </a:xfrm>
          <a:prstGeom prst="straightConnector1">
            <a:avLst/>
          </a:prstGeom>
          <a:noFill/>
          <a:ln cap="flat" cmpd="sng" w="9525">
            <a:solidFill>
              <a:srgbClr val="666666"/>
            </a:solidFill>
            <a:prstDash val="solid"/>
            <a:round/>
            <a:headEnd len="sm" w="sm" type="none"/>
            <a:tailEnd len="sm" w="sm" type="none"/>
          </a:ln>
        </p:spPr>
      </p:cxnSp>
      <p:cxnSp>
        <p:nvCxnSpPr>
          <p:cNvPr id="1084" name="Google Shape;1084;g163de6b5872_0_13"/>
          <p:cNvCxnSpPr>
            <a:stCxn id="1058" idx="0"/>
            <a:endCxn id="1049" idx="0"/>
          </p:cNvCxnSpPr>
          <p:nvPr/>
        </p:nvCxnSpPr>
        <p:spPr>
          <a:xfrm flipH="1" rot="10800000">
            <a:off x="5066905" y="2845162"/>
            <a:ext cx="1036200" cy="607800"/>
          </a:xfrm>
          <a:prstGeom prst="straightConnector1">
            <a:avLst/>
          </a:prstGeom>
          <a:noFill/>
          <a:ln cap="flat" cmpd="sng" w="9525">
            <a:solidFill>
              <a:srgbClr val="666666"/>
            </a:solidFill>
            <a:prstDash val="solid"/>
            <a:round/>
            <a:headEnd len="sm" w="sm" type="none"/>
            <a:tailEnd len="sm" w="sm" type="none"/>
          </a:ln>
        </p:spPr>
      </p:cxnSp>
      <p:cxnSp>
        <p:nvCxnSpPr>
          <p:cNvPr id="1085" name="Google Shape;1085;g163de6b5872_0_13"/>
          <p:cNvCxnSpPr>
            <a:stCxn id="1049" idx="0"/>
            <a:endCxn id="1060" idx="0"/>
          </p:cNvCxnSpPr>
          <p:nvPr/>
        </p:nvCxnSpPr>
        <p:spPr>
          <a:xfrm flipH="1">
            <a:off x="6055445" y="2845025"/>
            <a:ext cx="47700" cy="607800"/>
          </a:xfrm>
          <a:prstGeom prst="straightConnector1">
            <a:avLst/>
          </a:prstGeom>
          <a:noFill/>
          <a:ln cap="flat" cmpd="sng" w="9525">
            <a:solidFill>
              <a:srgbClr val="666666"/>
            </a:solidFill>
            <a:prstDash val="solid"/>
            <a:round/>
            <a:headEnd len="sm" w="sm" type="none"/>
            <a:tailEnd len="sm" w="sm" type="none"/>
          </a:ln>
        </p:spPr>
      </p:cxnSp>
      <p:cxnSp>
        <p:nvCxnSpPr>
          <p:cNvPr id="1086" name="Google Shape;1086;g163de6b5872_0_13"/>
          <p:cNvCxnSpPr>
            <a:stCxn id="1056" idx="0"/>
            <a:endCxn id="1070" idx="0"/>
          </p:cNvCxnSpPr>
          <p:nvPr/>
        </p:nvCxnSpPr>
        <p:spPr>
          <a:xfrm flipH="1">
            <a:off x="7422003" y="2845040"/>
            <a:ext cx="132600" cy="633900"/>
          </a:xfrm>
          <a:prstGeom prst="straightConnector1">
            <a:avLst/>
          </a:prstGeom>
          <a:noFill/>
          <a:ln cap="flat" cmpd="sng" w="9525">
            <a:solidFill>
              <a:srgbClr val="535353"/>
            </a:solidFill>
            <a:prstDash val="solid"/>
            <a:round/>
            <a:headEnd len="sm" w="sm" type="none"/>
            <a:tailEnd len="sm" w="sm" type="none"/>
          </a:ln>
        </p:spPr>
      </p:cxnSp>
      <p:cxnSp>
        <p:nvCxnSpPr>
          <p:cNvPr id="1087" name="Google Shape;1087;g163de6b5872_0_13"/>
          <p:cNvCxnSpPr>
            <a:stCxn id="1070" idx="0"/>
            <a:endCxn id="1057" idx="0"/>
          </p:cNvCxnSpPr>
          <p:nvPr/>
        </p:nvCxnSpPr>
        <p:spPr>
          <a:xfrm flipH="1" rot="10800000">
            <a:off x="7422080" y="2844987"/>
            <a:ext cx="1089000" cy="633900"/>
          </a:xfrm>
          <a:prstGeom prst="straightConnector1">
            <a:avLst/>
          </a:prstGeom>
          <a:noFill/>
          <a:ln cap="flat" cmpd="sng" w="9525">
            <a:solidFill>
              <a:srgbClr val="535353"/>
            </a:solidFill>
            <a:prstDash val="solid"/>
            <a:round/>
            <a:headEnd len="sm" w="sm" type="none"/>
            <a:tailEnd len="sm" w="sm" type="none"/>
          </a:ln>
        </p:spPr>
      </p:cxnSp>
      <p:cxnSp>
        <p:nvCxnSpPr>
          <p:cNvPr id="1088" name="Google Shape;1088;g163de6b5872_0_13"/>
          <p:cNvCxnSpPr>
            <a:stCxn id="1056" idx="0"/>
            <a:endCxn id="1072" idx="0"/>
          </p:cNvCxnSpPr>
          <p:nvPr/>
        </p:nvCxnSpPr>
        <p:spPr>
          <a:xfrm>
            <a:off x="7554603" y="2845040"/>
            <a:ext cx="856200" cy="633900"/>
          </a:xfrm>
          <a:prstGeom prst="straightConnector1">
            <a:avLst/>
          </a:prstGeom>
          <a:noFill/>
          <a:ln cap="flat" cmpd="sng" w="9525">
            <a:solidFill>
              <a:srgbClr val="595959"/>
            </a:solidFill>
            <a:prstDash val="solid"/>
            <a:round/>
            <a:headEnd len="sm" w="sm" type="none"/>
            <a:tailEnd len="sm" w="sm" type="none"/>
          </a:ln>
        </p:spPr>
      </p:cxnSp>
      <p:cxnSp>
        <p:nvCxnSpPr>
          <p:cNvPr id="1089" name="Google Shape;1089;g163de6b5872_0_13"/>
          <p:cNvCxnSpPr>
            <a:stCxn id="1057" idx="0"/>
            <a:endCxn id="1072" idx="0"/>
          </p:cNvCxnSpPr>
          <p:nvPr/>
        </p:nvCxnSpPr>
        <p:spPr>
          <a:xfrm flipH="1">
            <a:off x="8410853" y="2845040"/>
            <a:ext cx="100200" cy="633900"/>
          </a:xfrm>
          <a:prstGeom prst="straightConnector1">
            <a:avLst/>
          </a:prstGeom>
          <a:noFill/>
          <a:ln cap="flat" cmpd="sng" w="9525">
            <a:solidFill>
              <a:srgbClr val="535353"/>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ge409e6d308_0_1329"/>
          <p:cNvSpPr txBox="1"/>
          <p:nvPr>
            <p:ph idx="1" type="body"/>
          </p:nvPr>
        </p:nvSpPr>
        <p:spPr>
          <a:xfrm>
            <a:off x="348775" y="1152205"/>
            <a:ext cx="8290500" cy="309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400"/>
              <a:buNone/>
            </a:pPr>
            <a:r>
              <a:t/>
            </a:r>
            <a:endParaRPr/>
          </a:p>
          <a:p>
            <a:pPr indent="0" lvl="0" marL="0" rtl="0" algn="l">
              <a:lnSpc>
                <a:spcPct val="90000"/>
              </a:lnSpc>
              <a:spcBef>
                <a:spcPts val="750"/>
              </a:spcBef>
              <a:spcAft>
                <a:spcPts val="0"/>
              </a:spcAft>
              <a:buSzPts val="2400"/>
              <a:buNone/>
            </a:pPr>
            <a:r>
              <a:t/>
            </a:r>
            <a:endParaRPr/>
          </a:p>
          <a:p>
            <a:pPr indent="0" lvl="0" marL="0" rtl="0" algn="l">
              <a:lnSpc>
                <a:spcPct val="90000"/>
              </a:lnSpc>
              <a:spcBef>
                <a:spcPts val="750"/>
              </a:spcBef>
              <a:spcAft>
                <a:spcPts val="0"/>
              </a:spcAft>
              <a:buSzPts val="2400"/>
              <a:buNone/>
            </a:pPr>
            <a:r>
              <a:t/>
            </a:r>
            <a:endParaRPr/>
          </a:p>
          <a:p>
            <a:pPr indent="0" lvl="0" marL="0" rtl="0" algn="l">
              <a:lnSpc>
                <a:spcPct val="90000"/>
              </a:lnSpc>
              <a:spcBef>
                <a:spcPts val="750"/>
              </a:spcBef>
              <a:spcAft>
                <a:spcPts val="0"/>
              </a:spcAft>
              <a:buSzPts val="2400"/>
              <a:buNone/>
            </a:pPr>
            <a:r>
              <a:t/>
            </a:r>
            <a:endParaRPr/>
          </a:p>
          <a:p>
            <a:pPr indent="0" lvl="0" marL="2743200" rtl="0" algn="l">
              <a:lnSpc>
                <a:spcPct val="90000"/>
              </a:lnSpc>
              <a:spcBef>
                <a:spcPts val="750"/>
              </a:spcBef>
              <a:spcAft>
                <a:spcPts val="0"/>
              </a:spcAft>
              <a:buSzPts val="2400"/>
              <a:buNone/>
            </a:pPr>
            <a:r>
              <a:rPr b="1" lang="en" sz="2200"/>
              <a:t>Deployment Models</a:t>
            </a:r>
            <a:endParaRPr b="1"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ge409e6d308_0_1341"/>
          <p:cNvSpPr txBox="1"/>
          <p:nvPr/>
        </p:nvSpPr>
        <p:spPr>
          <a:xfrm>
            <a:off x="514125" y="646586"/>
            <a:ext cx="8313600" cy="267300"/>
          </a:xfrm>
          <a:prstGeom prst="rect">
            <a:avLst/>
          </a:prstGeom>
          <a:noFill/>
          <a:ln>
            <a:noFill/>
          </a:ln>
        </p:spPr>
        <p:txBody>
          <a:bodyPr anchorCtr="0" anchor="t" bIns="22850" lIns="45725" spcFirstLastPara="1" rIns="45725" wrap="square" tIns="22850">
            <a:noAutofit/>
          </a:bodyPr>
          <a:lstStyle/>
          <a:p>
            <a:pPr indent="0" lvl="0" marL="0" marR="0" rtl="0" algn="ctr">
              <a:lnSpc>
                <a:spcPct val="90000"/>
              </a:lnSpc>
              <a:spcBef>
                <a:spcPts val="800"/>
              </a:spcBef>
              <a:spcAft>
                <a:spcPts val="800"/>
              </a:spcAft>
              <a:buClr>
                <a:schemeClr val="dk2"/>
              </a:buClr>
              <a:buSzPts val="1500"/>
              <a:buFont typeface="Trebuchet MS"/>
              <a:buNone/>
            </a:pPr>
            <a:r>
              <a:rPr b="0" i="0" lang="en" sz="1500" u="none" cap="none" strike="noStrike">
                <a:solidFill>
                  <a:srgbClr val="92D050"/>
                </a:solidFill>
                <a:latin typeface="Trebuchet MS"/>
                <a:ea typeface="Trebuchet MS"/>
                <a:cs typeface="Trebuchet MS"/>
                <a:sym typeface="Trebuchet MS"/>
              </a:rPr>
              <a:t>Deployment1 - trunk port</a:t>
            </a:r>
            <a:endParaRPr b="0" i="0" sz="1400" u="none" cap="none" strike="noStrike">
              <a:solidFill>
                <a:srgbClr val="000000"/>
              </a:solidFill>
              <a:latin typeface="Arial"/>
              <a:ea typeface="Arial"/>
              <a:cs typeface="Arial"/>
              <a:sym typeface="Arial"/>
            </a:endParaRPr>
          </a:p>
        </p:txBody>
      </p:sp>
      <p:sp>
        <p:nvSpPr>
          <p:cNvPr id="1101" name="Google Shape;1101;ge409e6d308_0_1341"/>
          <p:cNvSpPr/>
          <p:nvPr/>
        </p:nvSpPr>
        <p:spPr>
          <a:xfrm>
            <a:off x="4516675" y="1002575"/>
            <a:ext cx="4140600" cy="18123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102" name="Google Shape;1102;ge409e6d308_0_1341"/>
          <p:cNvSpPr/>
          <p:nvPr/>
        </p:nvSpPr>
        <p:spPr>
          <a:xfrm>
            <a:off x="4458410" y="2903609"/>
            <a:ext cx="4440600" cy="19671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Trebuchet MS"/>
              <a:ea typeface="Trebuchet MS"/>
              <a:cs typeface="Trebuchet MS"/>
              <a:sym typeface="Trebuchet MS"/>
            </a:endParaRPr>
          </a:p>
        </p:txBody>
      </p:sp>
      <p:sp>
        <p:nvSpPr>
          <p:cNvPr id="1103" name="Google Shape;1103;ge409e6d308_0_1341"/>
          <p:cNvSpPr/>
          <p:nvPr/>
        </p:nvSpPr>
        <p:spPr>
          <a:xfrm>
            <a:off x="5988483" y="2589617"/>
            <a:ext cx="1197000" cy="2589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800" u="none" cap="none" strike="noStrike">
                <a:solidFill>
                  <a:srgbClr val="000000"/>
                </a:solidFill>
                <a:latin typeface="Trebuchet MS"/>
                <a:ea typeface="Trebuchet MS"/>
                <a:cs typeface="Trebuchet MS"/>
                <a:sym typeface="Trebuchet MS"/>
              </a:rPr>
              <a:t>PF0_host_rep1</a:t>
            </a:r>
            <a:endParaRPr b="0" i="0" sz="800" u="none" cap="none" strike="noStrike">
              <a:solidFill>
                <a:srgbClr val="000000"/>
              </a:solidFill>
              <a:latin typeface="Trebuchet MS"/>
              <a:ea typeface="Trebuchet MS"/>
              <a:cs typeface="Trebuchet MS"/>
              <a:sym typeface="Trebuchet MS"/>
            </a:endParaRPr>
          </a:p>
        </p:txBody>
      </p:sp>
      <p:sp>
        <p:nvSpPr>
          <p:cNvPr id="1104" name="Google Shape;1104;ge409e6d308_0_1341"/>
          <p:cNvSpPr/>
          <p:nvPr/>
        </p:nvSpPr>
        <p:spPr>
          <a:xfrm>
            <a:off x="7275093" y="4738650"/>
            <a:ext cx="398100" cy="249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1105" name="Google Shape;1105;ge409e6d308_0_1341"/>
          <p:cNvSpPr/>
          <p:nvPr/>
        </p:nvSpPr>
        <p:spPr>
          <a:xfrm>
            <a:off x="6071935" y="3032672"/>
            <a:ext cx="874800" cy="1830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r>
              <a:rPr b="0" i="0" lang="en" sz="900" u="none" cap="none" strike="noStrike">
                <a:solidFill>
                  <a:srgbClr val="000000"/>
                </a:solidFill>
                <a:latin typeface="Trebuchet MS"/>
                <a:ea typeface="Trebuchet MS"/>
                <a:cs typeface="Trebuchet MS"/>
                <a:sym typeface="Trebuchet MS"/>
              </a:rPr>
              <a:t>PF0_rep1</a:t>
            </a:r>
            <a:endParaRPr b="0" i="0" sz="900" u="none" cap="none" strike="noStrike">
              <a:solidFill>
                <a:srgbClr val="000000"/>
              </a:solidFill>
              <a:latin typeface="Trebuchet MS"/>
              <a:ea typeface="Trebuchet MS"/>
              <a:cs typeface="Trebuchet MS"/>
              <a:sym typeface="Trebuchet MS"/>
            </a:endParaRPr>
          </a:p>
        </p:txBody>
      </p:sp>
      <p:sp>
        <p:nvSpPr>
          <p:cNvPr id="1106" name="Google Shape;1106;ge409e6d308_0_1341"/>
          <p:cNvSpPr txBox="1"/>
          <p:nvPr/>
        </p:nvSpPr>
        <p:spPr>
          <a:xfrm>
            <a:off x="4747944" y="3010359"/>
            <a:ext cx="711600" cy="3828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ARM cores</a:t>
            </a:r>
            <a:endParaRPr b="1" i="0" sz="700" u="none" cap="none" strike="noStrike">
              <a:solidFill>
                <a:srgbClr val="000000"/>
              </a:solidFill>
              <a:latin typeface="Trebuchet MS"/>
              <a:ea typeface="Trebuchet MS"/>
              <a:cs typeface="Trebuchet MS"/>
              <a:sym typeface="Trebuchet MS"/>
            </a:endParaRPr>
          </a:p>
        </p:txBody>
      </p:sp>
      <p:cxnSp>
        <p:nvCxnSpPr>
          <p:cNvPr id="1107" name="Google Shape;1107;ge409e6d308_0_1341"/>
          <p:cNvCxnSpPr>
            <a:stCxn id="1108" idx="2"/>
          </p:cNvCxnSpPr>
          <p:nvPr/>
        </p:nvCxnSpPr>
        <p:spPr>
          <a:xfrm flipH="1">
            <a:off x="5927491" y="4203357"/>
            <a:ext cx="900" cy="264300"/>
          </a:xfrm>
          <a:prstGeom prst="straightConnector1">
            <a:avLst/>
          </a:prstGeom>
          <a:noFill/>
          <a:ln cap="flat" cmpd="sng" w="9525">
            <a:solidFill>
              <a:schemeClr val="dk2"/>
            </a:solidFill>
            <a:prstDash val="solid"/>
            <a:round/>
            <a:headEnd len="sm" w="sm" type="none"/>
            <a:tailEnd len="sm" w="sm" type="none"/>
          </a:ln>
        </p:spPr>
      </p:cxnSp>
      <p:cxnSp>
        <p:nvCxnSpPr>
          <p:cNvPr id="1109" name="Google Shape;1109;ge409e6d308_0_1341"/>
          <p:cNvCxnSpPr>
            <a:stCxn id="1110" idx="2"/>
            <a:endCxn id="1111" idx="2"/>
          </p:cNvCxnSpPr>
          <p:nvPr/>
        </p:nvCxnSpPr>
        <p:spPr>
          <a:xfrm rot="10800000">
            <a:off x="6938198" y="4212836"/>
            <a:ext cx="51900" cy="386700"/>
          </a:xfrm>
          <a:prstGeom prst="straightConnector1">
            <a:avLst/>
          </a:prstGeom>
          <a:noFill/>
          <a:ln cap="flat" cmpd="sng" w="9525">
            <a:solidFill>
              <a:schemeClr val="dk2"/>
            </a:solidFill>
            <a:prstDash val="solid"/>
            <a:round/>
            <a:headEnd len="sm" w="sm" type="none"/>
            <a:tailEnd len="sm" w="sm" type="none"/>
          </a:ln>
        </p:spPr>
      </p:cxnSp>
      <p:cxnSp>
        <p:nvCxnSpPr>
          <p:cNvPr id="1112" name="Google Shape;1112;ge409e6d308_0_1341"/>
          <p:cNvCxnSpPr>
            <a:stCxn id="1105" idx="2"/>
          </p:cNvCxnSpPr>
          <p:nvPr/>
        </p:nvCxnSpPr>
        <p:spPr>
          <a:xfrm>
            <a:off x="6509335" y="3215672"/>
            <a:ext cx="0" cy="377700"/>
          </a:xfrm>
          <a:prstGeom prst="straightConnector1">
            <a:avLst/>
          </a:prstGeom>
          <a:noFill/>
          <a:ln cap="flat" cmpd="sng" w="9525">
            <a:solidFill>
              <a:schemeClr val="dk2"/>
            </a:solidFill>
            <a:prstDash val="solid"/>
            <a:round/>
            <a:headEnd len="sm" w="sm" type="none"/>
            <a:tailEnd len="sm" w="sm" type="none"/>
          </a:ln>
        </p:spPr>
      </p:cxnSp>
      <p:cxnSp>
        <p:nvCxnSpPr>
          <p:cNvPr id="1113" name="Google Shape;1113;ge409e6d308_0_1341"/>
          <p:cNvCxnSpPr>
            <a:stCxn id="1105" idx="0"/>
            <a:endCxn id="1105" idx="0"/>
          </p:cNvCxnSpPr>
          <p:nvPr/>
        </p:nvCxnSpPr>
        <p:spPr>
          <a:xfrm>
            <a:off x="6509335" y="3032672"/>
            <a:ext cx="0" cy="0"/>
          </a:xfrm>
          <a:prstGeom prst="straightConnector1">
            <a:avLst/>
          </a:prstGeom>
          <a:noFill/>
          <a:ln cap="flat" cmpd="sng" w="9525">
            <a:solidFill>
              <a:schemeClr val="dk2"/>
            </a:solidFill>
            <a:prstDash val="solid"/>
            <a:round/>
            <a:headEnd len="sm" w="sm" type="none"/>
            <a:tailEnd len="sm" w="sm" type="none"/>
          </a:ln>
        </p:spPr>
      </p:cxnSp>
      <p:cxnSp>
        <p:nvCxnSpPr>
          <p:cNvPr id="1114" name="Google Shape;1114;ge409e6d308_0_1341"/>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1115" name="Google Shape;1115;ge409e6d308_0_1341"/>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1116" name="Google Shape;1116;ge409e6d308_0_1341"/>
          <p:cNvCxnSpPr/>
          <p:nvPr/>
        </p:nvCxnSpPr>
        <p:spPr>
          <a:xfrm>
            <a:off x="8401992" y="4857226"/>
            <a:ext cx="0" cy="0"/>
          </a:xfrm>
          <a:prstGeom prst="straightConnector1">
            <a:avLst/>
          </a:prstGeom>
          <a:noFill/>
          <a:ln cap="flat" cmpd="sng" w="9525">
            <a:solidFill>
              <a:schemeClr val="dk2"/>
            </a:solidFill>
            <a:prstDash val="solid"/>
            <a:round/>
            <a:headEnd len="sm" w="sm" type="none"/>
            <a:tailEnd len="sm" w="sm" type="none"/>
          </a:ln>
        </p:spPr>
      </p:cxnSp>
      <p:cxnSp>
        <p:nvCxnSpPr>
          <p:cNvPr id="1117" name="Google Shape;1117;ge409e6d308_0_1341"/>
          <p:cNvCxnSpPr/>
          <p:nvPr/>
        </p:nvCxnSpPr>
        <p:spPr>
          <a:xfrm>
            <a:off x="8401992" y="4857226"/>
            <a:ext cx="0" cy="0"/>
          </a:xfrm>
          <a:prstGeom prst="straightConnector1">
            <a:avLst/>
          </a:prstGeom>
          <a:noFill/>
          <a:ln cap="flat" cmpd="sng" w="9525">
            <a:solidFill>
              <a:schemeClr val="dk2"/>
            </a:solidFill>
            <a:prstDash val="solid"/>
            <a:round/>
            <a:headEnd len="sm" w="sm" type="none"/>
            <a:tailEnd len="sm" w="sm" type="none"/>
          </a:ln>
        </p:spPr>
      </p:cxnSp>
      <p:cxnSp>
        <p:nvCxnSpPr>
          <p:cNvPr id="1118" name="Google Shape;1118;ge409e6d308_0_1341"/>
          <p:cNvCxnSpPr/>
          <p:nvPr/>
        </p:nvCxnSpPr>
        <p:spPr>
          <a:xfrm>
            <a:off x="8401992" y="4857226"/>
            <a:ext cx="0" cy="0"/>
          </a:xfrm>
          <a:prstGeom prst="straightConnector1">
            <a:avLst/>
          </a:prstGeom>
          <a:noFill/>
          <a:ln cap="flat" cmpd="sng" w="9525">
            <a:solidFill>
              <a:schemeClr val="dk2"/>
            </a:solidFill>
            <a:prstDash val="solid"/>
            <a:round/>
            <a:headEnd len="sm" w="sm" type="none"/>
            <a:tailEnd len="sm" w="sm" type="none"/>
          </a:ln>
        </p:spPr>
      </p:cxnSp>
      <p:cxnSp>
        <p:nvCxnSpPr>
          <p:cNvPr id="1119" name="Google Shape;1119;ge409e6d308_0_1341"/>
          <p:cNvCxnSpPr>
            <a:endCxn id="1120" idx="2"/>
          </p:cNvCxnSpPr>
          <p:nvPr/>
        </p:nvCxnSpPr>
        <p:spPr>
          <a:xfrm flipH="1" rot="10800000">
            <a:off x="6015145" y="3637497"/>
            <a:ext cx="517500" cy="392700"/>
          </a:xfrm>
          <a:prstGeom prst="straightConnector1">
            <a:avLst/>
          </a:prstGeom>
          <a:noFill/>
          <a:ln cap="flat" cmpd="sng" w="9525">
            <a:solidFill>
              <a:schemeClr val="dk2"/>
            </a:solidFill>
            <a:prstDash val="solid"/>
            <a:round/>
            <a:headEnd len="sm" w="sm" type="none"/>
            <a:tailEnd len="sm" w="sm" type="none"/>
          </a:ln>
        </p:spPr>
      </p:cxnSp>
      <p:cxnSp>
        <p:nvCxnSpPr>
          <p:cNvPr id="1121" name="Google Shape;1121;ge409e6d308_0_1341"/>
          <p:cNvCxnSpPr/>
          <p:nvPr/>
        </p:nvCxnSpPr>
        <p:spPr>
          <a:xfrm>
            <a:off x="9079050" y="4460983"/>
            <a:ext cx="0" cy="0"/>
          </a:xfrm>
          <a:prstGeom prst="straightConnector1">
            <a:avLst/>
          </a:prstGeom>
          <a:noFill/>
          <a:ln cap="flat" cmpd="sng" w="9525">
            <a:solidFill>
              <a:schemeClr val="dk2"/>
            </a:solidFill>
            <a:prstDash val="solid"/>
            <a:round/>
            <a:headEnd len="sm" w="sm" type="none"/>
            <a:tailEnd len="sm" w="sm" type="none"/>
          </a:ln>
        </p:spPr>
      </p:cxnSp>
      <p:sp>
        <p:nvSpPr>
          <p:cNvPr id="1120" name="Google Shape;1120;ge409e6d308_0_1341"/>
          <p:cNvSpPr/>
          <p:nvPr/>
        </p:nvSpPr>
        <p:spPr>
          <a:xfrm>
            <a:off x="6147145" y="3388497"/>
            <a:ext cx="771000" cy="2490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300" u="none" cap="none" strike="noStrike">
                <a:solidFill>
                  <a:srgbClr val="000000"/>
                </a:solidFill>
                <a:latin typeface="Trebuchet MS"/>
                <a:ea typeface="Trebuchet MS"/>
                <a:cs typeface="Trebuchet MS"/>
                <a:sym typeface="Trebuchet MS"/>
              </a:rPr>
              <a:t>     </a:t>
            </a:r>
            <a:r>
              <a:rPr b="0" i="0" lang="en" sz="600" u="none" cap="none" strike="noStrike">
                <a:solidFill>
                  <a:srgbClr val="000000"/>
                </a:solidFill>
                <a:latin typeface="Trebuchet MS"/>
                <a:ea typeface="Trebuchet MS"/>
                <a:cs typeface="Trebuchet MS"/>
                <a:sym typeface="Trebuchet MS"/>
              </a:rPr>
              <a:t>Bridge</a:t>
            </a:r>
            <a:endParaRPr b="0" i="0" sz="600" u="none" cap="none" strike="noStrike">
              <a:solidFill>
                <a:srgbClr val="000000"/>
              </a:solidFill>
              <a:latin typeface="Trebuchet MS"/>
              <a:ea typeface="Trebuchet MS"/>
              <a:cs typeface="Trebuchet MS"/>
              <a:sym typeface="Trebuchet MS"/>
            </a:endParaRPr>
          </a:p>
        </p:txBody>
      </p:sp>
      <p:sp>
        <p:nvSpPr>
          <p:cNvPr id="1122" name="Google Shape;1122;ge409e6d308_0_1341"/>
          <p:cNvSpPr txBox="1"/>
          <p:nvPr/>
        </p:nvSpPr>
        <p:spPr>
          <a:xfrm>
            <a:off x="5234178" y="1109790"/>
            <a:ext cx="1621200" cy="3828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Trebuchet MS"/>
                <a:ea typeface="Trebuchet MS"/>
                <a:cs typeface="Trebuchet MS"/>
                <a:sym typeface="Trebuchet MS"/>
              </a:rPr>
              <a:t>Host</a:t>
            </a:r>
            <a:endParaRPr b="1" i="0" sz="1100" u="none" cap="none" strike="noStrike">
              <a:solidFill>
                <a:srgbClr val="000000"/>
              </a:solidFill>
              <a:latin typeface="Trebuchet MS"/>
              <a:ea typeface="Trebuchet MS"/>
              <a:cs typeface="Trebuchet MS"/>
              <a:sym typeface="Trebuchet MS"/>
            </a:endParaRPr>
          </a:p>
        </p:txBody>
      </p:sp>
      <p:sp>
        <p:nvSpPr>
          <p:cNvPr id="1123" name="Google Shape;1123;ge409e6d308_0_1341"/>
          <p:cNvSpPr/>
          <p:nvPr/>
        </p:nvSpPr>
        <p:spPr>
          <a:xfrm>
            <a:off x="4666244" y="3349192"/>
            <a:ext cx="638400" cy="34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1" i="0" lang="en" sz="700" u="none" cap="none" strike="noStrike">
                <a:solidFill>
                  <a:srgbClr val="000000"/>
                </a:solidFill>
                <a:latin typeface="Trebuchet MS"/>
                <a:ea typeface="Trebuchet MS"/>
                <a:cs typeface="Trebuchet MS"/>
                <a:sym typeface="Trebuchet MS"/>
              </a:rPr>
              <a:t>FRR</a:t>
            </a:r>
            <a:endParaRPr b="1" i="0" sz="700" u="none" cap="none" strike="noStrike">
              <a:solidFill>
                <a:srgbClr val="000000"/>
              </a:solidFill>
              <a:latin typeface="Trebuchet MS"/>
              <a:ea typeface="Trebuchet MS"/>
              <a:cs typeface="Trebuchet MS"/>
              <a:sym typeface="Trebuchet MS"/>
            </a:endParaRPr>
          </a:p>
        </p:txBody>
      </p:sp>
      <p:sp>
        <p:nvSpPr>
          <p:cNvPr id="1124" name="Google Shape;1124;ge409e6d308_0_1341"/>
          <p:cNvSpPr/>
          <p:nvPr/>
        </p:nvSpPr>
        <p:spPr>
          <a:xfrm>
            <a:off x="6105752" y="1949613"/>
            <a:ext cx="874800" cy="1830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800" u="none" cap="none" strike="noStrike">
                <a:solidFill>
                  <a:srgbClr val="000000"/>
                </a:solidFill>
                <a:latin typeface="Trebuchet MS"/>
                <a:ea typeface="Trebuchet MS"/>
                <a:cs typeface="Trebuchet MS"/>
                <a:sym typeface="Trebuchet MS"/>
              </a:rPr>
              <a:t>  bridge/ovs</a:t>
            </a:r>
            <a:endParaRPr b="0" i="0" sz="800" u="none" cap="none" strike="noStrike">
              <a:solidFill>
                <a:srgbClr val="000000"/>
              </a:solidFill>
              <a:latin typeface="Trebuchet MS"/>
              <a:ea typeface="Trebuchet MS"/>
              <a:cs typeface="Trebuchet MS"/>
              <a:sym typeface="Trebuchet MS"/>
            </a:endParaRPr>
          </a:p>
        </p:txBody>
      </p:sp>
      <p:cxnSp>
        <p:nvCxnSpPr>
          <p:cNvPr id="1125" name="Google Shape;1125;ge409e6d308_0_1341"/>
          <p:cNvCxnSpPr>
            <a:stCxn id="1126" idx="2"/>
            <a:endCxn id="1124" idx="0"/>
          </p:cNvCxnSpPr>
          <p:nvPr/>
        </p:nvCxnSpPr>
        <p:spPr>
          <a:xfrm>
            <a:off x="6044773" y="1412975"/>
            <a:ext cx="498300" cy="536700"/>
          </a:xfrm>
          <a:prstGeom prst="straightConnector1">
            <a:avLst/>
          </a:prstGeom>
          <a:noFill/>
          <a:ln cap="flat" cmpd="sng" w="9525">
            <a:solidFill>
              <a:schemeClr val="dk2"/>
            </a:solidFill>
            <a:prstDash val="solid"/>
            <a:round/>
            <a:headEnd len="sm" w="sm" type="none"/>
            <a:tailEnd len="sm" w="sm" type="none"/>
          </a:ln>
        </p:spPr>
      </p:cxnSp>
      <p:cxnSp>
        <p:nvCxnSpPr>
          <p:cNvPr id="1127" name="Google Shape;1127;ge409e6d308_0_1341"/>
          <p:cNvCxnSpPr>
            <a:stCxn id="1124" idx="0"/>
            <a:endCxn id="1124" idx="0"/>
          </p:cNvCxnSpPr>
          <p:nvPr/>
        </p:nvCxnSpPr>
        <p:spPr>
          <a:xfrm>
            <a:off x="6543152" y="1949613"/>
            <a:ext cx="0" cy="0"/>
          </a:xfrm>
          <a:prstGeom prst="straightConnector1">
            <a:avLst/>
          </a:prstGeom>
          <a:noFill/>
          <a:ln cap="flat" cmpd="sng" w="9525">
            <a:solidFill>
              <a:schemeClr val="dk2"/>
            </a:solidFill>
            <a:prstDash val="solid"/>
            <a:round/>
            <a:headEnd len="sm" w="sm" type="none"/>
            <a:tailEnd len="sm" w="sm" type="none"/>
          </a:ln>
        </p:spPr>
      </p:cxnSp>
      <p:cxnSp>
        <p:nvCxnSpPr>
          <p:cNvPr id="1128" name="Google Shape;1128;ge409e6d308_0_1341"/>
          <p:cNvCxnSpPr>
            <a:stCxn id="1129" idx="2"/>
            <a:endCxn id="1124" idx="0"/>
          </p:cNvCxnSpPr>
          <p:nvPr/>
        </p:nvCxnSpPr>
        <p:spPr>
          <a:xfrm flipH="1">
            <a:off x="6543250" y="1417000"/>
            <a:ext cx="930900" cy="532500"/>
          </a:xfrm>
          <a:prstGeom prst="straightConnector1">
            <a:avLst/>
          </a:prstGeom>
          <a:noFill/>
          <a:ln cap="flat" cmpd="sng" w="9525">
            <a:solidFill>
              <a:schemeClr val="dk2"/>
            </a:solidFill>
            <a:prstDash val="solid"/>
            <a:round/>
            <a:headEnd len="sm" w="sm" type="none"/>
            <a:tailEnd len="sm" w="sm" type="none"/>
          </a:ln>
        </p:spPr>
      </p:cxnSp>
      <p:cxnSp>
        <p:nvCxnSpPr>
          <p:cNvPr id="1130" name="Google Shape;1130;ge409e6d308_0_1341"/>
          <p:cNvCxnSpPr>
            <a:stCxn id="1124" idx="2"/>
            <a:endCxn id="1103" idx="0"/>
          </p:cNvCxnSpPr>
          <p:nvPr/>
        </p:nvCxnSpPr>
        <p:spPr>
          <a:xfrm>
            <a:off x="6543152" y="2132613"/>
            <a:ext cx="43800" cy="456900"/>
          </a:xfrm>
          <a:prstGeom prst="straightConnector1">
            <a:avLst/>
          </a:prstGeom>
          <a:noFill/>
          <a:ln cap="flat" cmpd="sng" w="9525">
            <a:solidFill>
              <a:schemeClr val="dk2"/>
            </a:solidFill>
            <a:prstDash val="solid"/>
            <a:round/>
            <a:headEnd len="sm" w="sm" type="none"/>
            <a:tailEnd len="sm" w="sm" type="none"/>
          </a:ln>
        </p:spPr>
      </p:cxnSp>
      <p:sp>
        <p:nvSpPr>
          <p:cNvPr id="1126" name="Google Shape;1126;ge409e6d308_0_1341"/>
          <p:cNvSpPr/>
          <p:nvPr/>
        </p:nvSpPr>
        <p:spPr>
          <a:xfrm>
            <a:off x="5725573" y="1163975"/>
            <a:ext cx="638400" cy="249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vlan10</a:t>
            </a:r>
            <a:endParaRPr b="0" i="0" sz="900" u="none" cap="none" strike="noStrike">
              <a:solidFill>
                <a:srgbClr val="000000"/>
              </a:solidFill>
              <a:latin typeface="Trebuchet MS"/>
              <a:ea typeface="Trebuchet MS"/>
              <a:cs typeface="Trebuchet MS"/>
              <a:sym typeface="Trebuchet MS"/>
            </a:endParaRPr>
          </a:p>
        </p:txBody>
      </p:sp>
      <p:sp>
        <p:nvSpPr>
          <p:cNvPr id="1129" name="Google Shape;1129;ge409e6d308_0_1341"/>
          <p:cNvSpPr/>
          <p:nvPr/>
        </p:nvSpPr>
        <p:spPr>
          <a:xfrm>
            <a:off x="7154950" y="1158100"/>
            <a:ext cx="638400" cy="2589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800" u="none" cap="none" strike="noStrike">
                <a:solidFill>
                  <a:srgbClr val="000000"/>
                </a:solidFill>
                <a:latin typeface="Trebuchet MS"/>
                <a:ea typeface="Trebuchet MS"/>
                <a:cs typeface="Trebuchet MS"/>
                <a:sym typeface="Trebuchet MS"/>
              </a:rPr>
              <a:t>vlan20</a:t>
            </a:r>
            <a:endParaRPr b="0" i="0" sz="800" u="none" cap="none" strike="noStrike">
              <a:solidFill>
                <a:srgbClr val="000000"/>
              </a:solidFill>
              <a:latin typeface="Trebuchet MS"/>
              <a:ea typeface="Trebuchet MS"/>
              <a:cs typeface="Trebuchet MS"/>
              <a:sym typeface="Trebuchet MS"/>
            </a:endParaRPr>
          </a:p>
        </p:txBody>
      </p:sp>
      <p:sp>
        <p:nvSpPr>
          <p:cNvPr id="1108" name="Google Shape;1108;ge409e6d308_0_1341"/>
          <p:cNvSpPr/>
          <p:nvPr/>
        </p:nvSpPr>
        <p:spPr>
          <a:xfrm>
            <a:off x="5542891" y="4000257"/>
            <a:ext cx="7710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800" u="none" cap="none" strike="noStrike">
                <a:solidFill>
                  <a:srgbClr val="000000"/>
                </a:solidFill>
                <a:latin typeface="Trebuchet MS"/>
                <a:ea typeface="Trebuchet MS"/>
                <a:cs typeface="Trebuchet MS"/>
                <a:sym typeface="Trebuchet MS"/>
              </a:rPr>
              <a:t>vlan10</a:t>
            </a:r>
            <a:endParaRPr b="0" i="0" sz="800" u="none" cap="none" strike="noStrike">
              <a:solidFill>
                <a:srgbClr val="000000"/>
              </a:solidFill>
              <a:latin typeface="Trebuchet MS"/>
              <a:ea typeface="Trebuchet MS"/>
              <a:cs typeface="Trebuchet MS"/>
              <a:sym typeface="Trebuchet MS"/>
            </a:endParaRPr>
          </a:p>
        </p:txBody>
      </p:sp>
      <p:sp>
        <p:nvSpPr>
          <p:cNvPr id="1111" name="Google Shape;1111;ge409e6d308_0_1341"/>
          <p:cNvSpPr/>
          <p:nvPr/>
        </p:nvSpPr>
        <p:spPr>
          <a:xfrm>
            <a:off x="6552698" y="4009858"/>
            <a:ext cx="7710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800" u="none" cap="none" strike="noStrike">
                <a:solidFill>
                  <a:srgbClr val="000000"/>
                </a:solidFill>
                <a:latin typeface="Trebuchet MS"/>
                <a:ea typeface="Trebuchet MS"/>
                <a:cs typeface="Trebuchet MS"/>
                <a:sym typeface="Trebuchet MS"/>
              </a:rPr>
              <a:t>vlan20</a:t>
            </a:r>
            <a:endParaRPr b="0" i="0" sz="800" u="none" cap="none" strike="noStrike">
              <a:solidFill>
                <a:srgbClr val="000000"/>
              </a:solidFill>
              <a:latin typeface="Trebuchet MS"/>
              <a:ea typeface="Trebuchet MS"/>
              <a:cs typeface="Trebuchet MS"/>
              <a:sym typeface="Trebuchet MS"/>
            </a:endParaRPr>
          </a:p>
        </p:txBody>
      </p:sp>
      <p:cxnSp>
        <p:nvCxnSpPr>
          <p:cNvPr id="1131" name="Google Shape;1131;ge409e6d308_0_1341"/>
          <p:cNvCxnSpPr>
            <a:stCxn id="1120" idx="2"/>
            <a:endCxn id="1111" idx="0"/>
          </p:cNvCxnSpPr>
          <p:nvPr/>
        </p:nvCxnSpPr>
        <p:spPr>
          <a:xfrm>
            <a:off x="6532645" y="3637497"/>
            <a:ext cx="405600" cy="372300"/>
          </a:xfrm>
          <a:prstGeom prst="straightConnector1">
            <a:avLst/>
          </a:prstGeom>
          <a:noFill/>
          <a:ln cap="flat" cmpd="sng" w="9525">
            <a:solidFill>
              <a:schemeClr val="dk2"/>
            </a:solidFill>
            <a:prstDash val="solid"/>
            <a:round/>
            <a:headEnd len="sm" w="sm" type="none"/>
            <a:tailEnd len="sm" w="sm" type="none"/>
          </a:ln>
        </p:spPr>
      </p:cxnSp>
      <p:sp>
        <p:nvSpPr>
          <p:cNvPr id="1132" name="Google Shape;1132;ge409e6d308_0_1341"/>
          <p:cNvSpPr/>
          <p:nvPr/>
        </p:nvSpPr>
        <p:spPr>
          <a:xfrm>
            <a:off x="7360719" y="3419958"/>
            <a:ext cx="7710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vni10</a:t>
            </a:r>
            <a:endParaRPr b="0" i="0" sz="900" u="none" cap="none" strike="noStrike">
              <a:solidFill>
                <a:srgbClr val="000000"/>
              </a:solidFill>
              <a:latin typeface="Trebuchet MS"/>
              <a:ea typeface="Trebuchet MS"/>
              <a:cs typeface="Trebuchet MS"/>
              <a:sym typeface="Trebuchet MS"/>
            </a:endParaRPr>
          </a:p>
        </p:txBody>
      </p:sp>
      <p:sp>
        <p:nvSpPr>
          <p:cNvPr id="1133" name="Google Shape;1133;ge409e6d308_0_1341"/>
          <p:cNvSpPr/>
          <p:nvPr/>
        </p:nvSpPr>
        <p:spPr>
          <a:xfrm>
            <a:off x="7360719" y="3710108"/>
            <a:ext cx="7710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vni20</a:t>
            </a:r>
            <a:endParaRPr b="0" i="0" sz="900" u="none" cap="none" strike="noStrike">
              <a:solidFill>
                <a:srgbClr val="000000"/>
              </a:solidFill>
              <a:latin typeface="Trebuchet MS"/>
              <a:ea typeface="Trebuchet MS"/>
              <a:cs typeface="Trebuchet MS"/>
              <a:sym typeface="Trebuchet MS"/>
            </a:endParaRPr>
          </a:p>
        </p:txBody>
      </p:sp>
      <p:sp>
        <p:nvSpPr>
          <p:cNvPr id="1134" name="Google Shape;1134;ge409e6d308_0_1341"/>
          <p:cNvSpPr/>
          <p:nvPr/>
        </p:nvSpPr>
        <p:spPr>
          <a:xfrm>
            <a:off x="5438667" y="4411192"/>
            <a:ext cx="8748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vrf-red</a:t>
            </a:r>
            <a:endParaRPr b="0" i="0" sz="900" u="none" cap="none" strike="noStrike">
              <a:solidFill>
                <a:srgbClr val="000000"/>
              </a:solidFill>
              <a:latin typeface="Trebuchet MS"/>
              <a:ea typeface="Trebuchet MS"/>
              <a:cs typeface="Trebuchet MS"/>
              <a:sym typeface="Trebuchet MS"/>
            </a:endParaRPr>
          </a:p>
        </p:txBody>
      </p:sp>
      <p:sp>
        <p:nvSpPr>
          <p:cNvPr id="1110" name="Google Shape;1110;ge409e6d308_0_1341"/>
          <p:cNvSpPr/>
          <p:nvPr/>
        </p:nvSpPr>
        <p:spPr>
          <a:xfrm>
            <a:off x="6552698" y="4396436"/>
            <a:ext cx="8748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vrf-blue</a:t>
            </a:r>
            <a:endParaRPr b="0" i="0" sz="900" u="none" cap="none" strike="noStrike">
              <a:solidFill>
                <a:srgbClr val="000000"/>
              </a:solidFill>
              <a:latin typeface="Trebuchet MS"/>
              <a:ea typeface="Trebuchet MS"/>
              <a:cs typeface="Trebuchet MS"/>
              <a:sym typeface="Trebuchet MS"/>
            </a:endParaRPr>
          </a:p>
        </p:txBody>
      </p:sp>
      <p:sp>
        <p:nvSpPr>
          <p:cNvPr id="1135" name="Google Shape;1135;ge409e6d308_0_1341"/>
          <p:cNvSpPr/>
          <p:nvPr/>
        </p:nvSpPr>
        <p:spPr>
          <a:xfrm>
            <a:off x="7975904" y="4722767"/>
            <a:ext cx="398100" cy="249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cxnSp>
        <p:nvCxnSpPr>
          <p:cNvPr id="1136" name="Google Shape;1136;ge409e6d308_0_1341"/>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137" name="Google Shape;1137;ge409e6d308_0_1341"/>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138" name="Google Shape;1138;ge409e6d308_0_1341"/>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139" name="Google Shape;1139;ge409e6d308_0_1341"/>
          <p:cNvCxnSpPr>
            <a:stCxn id="1132" idx="3"/>
            <a:endCxn id="1132" idx="3"/>
          </p:cNvCxnSpPr>
          <p:nvPr/>
        </p:nvCxnSpPr>
        <p:spPr>
          <a:xfrm>
            <a:off x="8131719" y="3521508"/>
            <a:ext cx="0" cy="0"/>
          </a:xfrm>
          <a:prstGeom prst="straightConnector1">
            <a:avLst/>
          </a:prstGeom>
          <a:noFill/>
          <a:ln cap="flat" cmpd="sng" w="9525">
            <a:solidFill>
              <a:schemeClr val="dk2"/>
            </a:solidFill>
            <a:prstDash val="solid"/>
            <a:round/>
            <a:headEnd len="sm" w="sm" type="none"/>
            <a:tailEnd len="sm" w="sm" type="none"/>
          </a:ln>
        </p:spPr>
      </p:cxnSp>
      <p:sp>
        <p:nvSpPr>
          <p:cNvPr id="1140" name="Google Shape;1140;ge409e6d308_0_1341"/>
          <p:cNvSpPr/>
          <p:nvPr/>
        </p:nvSpPr>
        <p:spPr>
          <a:xfrm>
            <a:off x="5067167" y="4683816"/>
            <a:ext cx="7710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l3vni</a:t>
            </a:r>
            <a:endParaRPr b="0" i="0" sz="900" u="none" cap="none" strike="noStrike">
              <a:solidFill>
                <a:srgbClr val="000000"/>
              </a:solidFill>
              <a:latin typeface="Trebuchet MS"/>
              <a:ea typeface="Trebuchet MS"/>
              <a:cs typeface="Trebuchet MS"/>
              <a:sym typeface="Trebuchet MS"/>
            </a:endParaRPr>
          </a:p>
        </p:txBody>
      </p:sp>
      <p:sp>
        <p:nvSpPr>
          <p:cNvPr id="1141" name="Google Shape;1141;ge409e6d308_0_1341"/>
          <p:cNvSpPr/>
          <p:nvPr/>
        </p:nvSpPr>
        <p:spPr>
          <a:xfrm>
            <a:off x="6201469" y="4650825"/>
            <a:ext cx="7710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l3vni</a:t>
            </a:r>
            <a:endParaRPr b="0" i="0" sz="1000" u="none" cap="none" strike="noStrike">
              <a:solidFill>
                <a:srgbClr val="000000"/>
              </a:solidFill>
              <a:latin typeface="Trebuchet MS"/>
              <a:ea typeface="Trebuchet MS"/>
              <a:cs typeface="Trebuchet MS"/>
              <a:sym typeface="Trebuchet MS"/>
            </a:endParaRPr>
          </a:p>
        </p:txBody>
      </p:sp>
      <p:cxnSp>
        <p:nvCxnSpPr>
          <p:cNvPr id="1142" name="Google Shape;1142;ge409e6d308_0_1341"/>
          <p:cNvCxnSpPr>
            <a:stCxn id="1120" idx="3"/>
            <a:endCxn id="1132" idx="1"/>
          </p:cNvCxnSpPr>
          <p:nvPr/>
        </p:nvCxnSpPr>
        <p:spPr>
          <a:xfrm>
            <a:off x="6918145" y="3512997"/>
            <a:ext cx="442500" cy="8400"/>
          </a:xfrm>
          <a:prstGeom prst="straightConnector1">
            <a:avLst/>
          </a:prstGeom>
          <a:noFill/>
          <a:ln cap="flat" cmpd="sng" w="9525">
            <a:solidFill>
              <a:schemeClr val="dk2"/>
            </a:solidFill>
            <a:prstDash val="solid"/>
            <a:round/>
            <a:headEnd len="sm" w="sm" type="none"/>
            <a:tailEnd len="sm" w="sm" type="none"/>
          </a:ln>
        </p:spPr>
      </p:cxnSp>
      <p:cxnSp>
        <p:nvCxnSpPr>
          <p:cNvPr id="1143" name="Google Shape;1143;ge409e6d308_0_1341"/>
          <p:cNvCxnSpPr>
            <a:stCxn id="1120" idx="3"/>
            <a:endCxn id="1133" idx="1"/>
          </p:cNvCxnSpPr>
          <p:nvPr/>
        </p:nvCxnSpPr>
        <p:spPr>
          <a:xfrm>
            <a:off x="6918145" y="3512997"/>
            <a:ext cx="442500" cy="298800"/>
          </a:xfrm>
          <a:prstGeom prst="straightConnector1">
            <a:avLst/>
          </a:prstGeom>
          <a:noFill/>
          <a:ln cap="flat" cmpd="sng" w="9525">
            <a:solidFill>
              <a:schemeClr val="dk2"/>
            </a:solidFill>
            <a:prstDash val="solid"/>
            <a:round/>
            <a:headEnd len="sm" w="sm" type="none"/>
            <a:tailEnd len="sm" w="sm" type="none"/>
          </a:ln>
        </p:spPr>
      </p:cxnSp>
      <p:sp>
        <p:nvSpPr>
          <p:cNvPr id="1144" name="Google Shape;1144;ge409e6d308_0_1341"/>
          <p:cNvSpPr txBox="1"/>
          <p:nvPr>
            <p:ph type="title"/>
          </p:nvPr>
        </p:nvSpPr>
        <p:spPr>
          <a:xfrm>
            <a:off x="437577" y="216765"/>
            <a:ext cx="8313600" cy="492300"/>
          </a:xfrm>
          <a:prstGeom prst="rect">
            <a:avLst/>
          </a:prstGeom>
          <a:noFill/>
          <a:ln>
            <a:noFill/>
          </a:ln>
        </p:spPr>
        <p:txBody>
          <a:bodyPr anchorCtr="0" anchor="b" bIns="22850" lIns="45725" spcFirstLastPara="1" rIns="45725" wrap="square" tIns="22850">
            <a:noAutofit/>
          </a:bodyPr>
          <a:lstStyle/>
          <a:p>
            <a:pPr indent="0" lvl="0" marL="0" rtl="0" algn="ctr">
              <a:lnSpc>
                <a:spcPct val="90000"/>
              </a:lnSpc>
              <a:spcBef>
                <a:spcPts val="0"/>
              </a:spcBef>
              <a:spcAft>
                <a:spcPts val="0"/>
              </a:spcAft>
              <a:buSzPts val="700"/>
              <a:buNone/>
            </a:pPr>
            <a:r>
              <a:rPr lang="en"/>
              <a:t>BGP E-VPN Host and DPU</a:t>
            </a:r>
            <a:endParaRPr/>
          </a:p>
        </p:txBody>
      </p:sp>
      <p:sp>
        <p:nvSpPr>
          <p:cNvPr id="1145" name="Google Shape;1145;ge409e6d308_0_1341"/>
          <p:cNvSpPr txBox="1"/>
          <p:nvPr/>
        </p:nvSpPr>
        <p:spPr>
          <a:xfrm>
            <a:off x="218650" y="751800"/>
            <a:ext cx="36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ge409e6d308_0_1341"/>
          <p:cNvSpPr/>
          <p:nvPr/>
        </p:nvSpPr>
        <p:spPr>
          <a:xfrm>
            <a:off x="218650" y="913875"/>
            <a:ext cx="2870700" cy="2562000"/>
          </a:xfrm>
          <a:prstGeom prst="wedgeRectCallout">
            <a:avLst>
              <a:gd fmla="val 158657" name="adj1"/>
              <a:gd fmla="val 3387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Trebuchet MS"/>
              <a:buChar char="●"/>
            </a:pPr>
            <a:r>
              <a:rPr b="0" i="0" lang="en" sz="1200" u="none" cap="none" strike="noStrike">
                <a:solidFill>
                  <a:srgbClr val="000000"/>
                </a:solidFill>
                <a:latin typeface="Trebuchet MS"/>
                <a:ea typeface="Trebuchet MS"/>
                <a:cs typeface="Trebuchet MS"/>
                <a:sym typeface="Trebuchet MS"/>
              </a:rPr>
              <a:t>Tenant traffic from host is tagged</a:t>
            </a:r>
            <a:endParaRPr b="0" i="0" sz="1200" u="none" cap="none" strike="noStrike">
              <a:solidFill>
                <a:srgbClr val="000000"/>
              </a:solidFill>
              <a:latin typeface="Trebuchet MS"/>
              <a:ea typeface="Trebuchet MS"/>
              <a:cs typeface="Trebuchet MS"/>
              <a:sym typeface="Trebuchet MS"/>
            </a:endParaRPr>
          </a:p>
          <a:p>
            <a:pPr indent="-304800" lvl="0" marL="457200" marR="0" rtl="0" algn="l">
              <a:lnSpc>
                <a:spcPct val="100000"/>
              </a:lnSpc>
              <a:spcBef>
                <a:spcPts val="0"/>
              </a:spcBef>
              <a:spcAft>
                <a:spcPts val="0"/>
              </a:spcAft>
              <a:buClr>
                <a:srgbClr val="000000"/>
              </a:buClr>
              <a:buSzPts val="1200"/>
              <a:buFont typeface="Trebuchet MS"/>
              <a:buChar char="●"/>
            </a:pPr>
            <a:r>
              <a:rPr b="0" i="0" lang="en" sz="1200" u="none" cap="none" strike="noStrike">
                <a:solidFill>
                  <a:srgbClr val="000000"/>
                </a:solidFill>
                <a:latin typeface="Trebuchet MS"/>
                <a:ea typeface="Trebuchet MS"/>
                <a:cs typeface="Trebuchet MS"/>
                <a:sym typeface="Trebuchet MS"/>
              </a:rPr>
              <a:t>vlan-vni-map {</a:t>
            </a:r>
            <a:endParaRPr b="0" i="0" sz="1200" u="none" cap="none" strike="noStrike">
              <a:solidFill>
                <a:srgbClr val="000000"/>
              </a:solidFill>
              <a:latin typeface="Trebuchet MS"/>
              <a:ea typeface="Trebuchet MS"/>
              <a:cs typeface="Trebuchet MS"/>
              <a:sym typeface="Trebuchet MS"/>
            </a:endParaRPr>
          </a:p>
          <a:p>
            <a:pPr indent="0" lvl="0" marL="91440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Trebuchet MS"/>
                <a:ea typeface="Trebuchet MS"/>
                <a:cs typeface="Trebuchet MS"/>
                <a:sym typeface="Trebuchet MS"/>
              </a:rPr>
              <a:t>vlan10:vni10,</a:t>
            </a:r>
            <a:endParaRPr b="0" i="0" sz="1200" u="none" cap="none" strike="noStrike">
              <a:solidFill>
                <a:srgbClr val="000000"/>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Trebuchet MS"/>
                <a:ea typeface="Trebuchet MS"/>
                <a:cs typeface="Trebuchet MS"/>
                <a:sym typeface="Trebuchet MS"/>
              </a:rPr>
              <a:t>vlan20:vni20</a:t>
            </a:r>
            <a:endParaRPr b="0" i="0" sz="1200" u="none" cap="none" strike="noStrike">
              <a:solidFill>
                <a:srgbClr val="00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Trebuchet MS"/>
                <a:ea typeface="Trebuchet MS"/>
                <a:cs typeface="Trebuchet MS"/>
                <a:sym typeface="Trebuchet MS"/>
              </a:rPr>
              <a:t>}</a:t>
            </a:r>
            <a:endParaRPr b="0" i="0" sz="1200" u="none" cap="none" strike="noStrike">
              <a:solidFill>
                <a:srgbClr val="000000"/>
              </a:solidFill>
              <a:latin typeface="Trebuchet MS"/>
              <a:ea typeface="Trebuchet MS"/>
              <a:cs typeface="Trebuchet MS"/>
              <a:sym typeface="Trebuchet MS"/>
            </a:endParaRPr>
          </a:p>
          <a:p>
            <a:pPr indent="-304800" lvl="0" marL="457200" marR="0" rtl="0" algn="l">
              <a:lnSpc>
                <a:spcPct val="100000"/>
              </a:lnSpc>
              <a:spcBef>
                <a:spcPts val="0"/>
              </a:spcBef>
              <a:spcAft>
                <a:spcPts val="0"/>
              </a:spcAft>
              <a:buClr>
                <a:srgbClr val="000000"/>
              </a:buClr>
              <a:buSzPts val="1200"/>
              <a:buFont typeface="Trebuchet MS"/>
              <a:buChar char="●"/>
            </a:pPr>
            <a:r>
              <a:rPr b="0" i="0" lang="en" sz="1200" u="none" cap="none" strike="noStrike">
                <a:solidFill>
                  <a:srgbClr val="000000"/>
                </a:solidFill>
                <a:latin typeface="Trebuchet MS"/>
                <a:ea typeface="Trebuchet MS"/>
                <a:cs typeface="Trebuchet MS"/>
                <a:sym typeface="Trebuchet MS"/>
              </a:rPr>
              <a:t>bridge/ovs on host is not offloaded</a:t>
            </a:r>
            <a:endParaRPr b="0" i="0" sz="1200" u="none" cap="none" strike="noStrike">
              <a:solidFill>
                <a:srgbClr val="000000"/>
              </a:solidFill>
              <a:latin typeface="Trebuchet MS"/>
              <a:ea typeface="Trebuchet MS"/>
              <a:cs typeface="Trebuchet MS"/>
              <a:sym typeface="Trebuchet MS"/>
            </a:endParaRPr>
          </a:p>
          <a:p>
            <a:pPr indent="-304800" lvl="0" marL="457200" marR="0" rtl="0" algn="l">
              <a:lnSpc>
                <a:spcPct val="100000"/>
              </a:lnSpc>
              <a:spcBef>
                <a:spcPts val="0"/>
              </a:spcBef>
              <a:spcAft>
                <a:spcPts val="0"/>
              </a:spcAft>
              <a:buClr>
                <a:srgbClr val="000000"/>
              </a:buClr>
              <a:buSzPts val="1200"/>
              <a:buFont typeface="Trebuchet MS"/>
              <a:buChar char="●"/>
            </a:pPr>
            <a:r>
              <a:rPr b="0" i="0" lang="en" sz="1200" u="none" cap="none" strike="noStrike">
                <a:solidFill>
                  <a:srgbClr val="000000"/>
                </a:solidFill>
                <a:latin typeface="Trebuchet MS"/>
                <a:ea typeface="Trebuchet MS"/>
                <a:cs typeface="Trebuchet MS"/>
                <a:sym typeface="Trebuchet MS"/>
              </a:rPr>
              <a:t>Same tenant on the same host don't go through dpu</a:t>
            </a:r>
            <a:endParaRPr b="0" i="0" sz="1200" u="none" cap="none" strike="noStrike">
              <a:solidFill>
                <a:srgbClr val="000000"/>
              </a:solidFill>
              <a:latin typeface="Trebuchet MS"/>
              <a:ea typeface="Trebuchet MS"/>
              <a:cs typeface="Trebuchet MS"/>
              <a:sym typeface="Trebuchet MS"/>
            </a:endParaRPr>
          </a:p>
          <a:p>
            <a:pPr indent="-304800" lvl="0" marL="457200" marR="0" rtl="0" algn="l">
              <a:lnSpc>
                <a:spcPct val="100000"/>
              </a:lnSpc>
              <a:spcBef>
                <a:spcPts val="0"/>
              </a:spcBef>
              <a:spcAft>
                <a:spcPts val="0"/>
              </a:spcAft>
              <a:buClr>
                <a:srgbClr val="000000"/>
              </a:buClr>
              <a:buSzPts val="1200"/>
              <a:buFont typeface="Trebuchet MS"/>
              <a:buChar char="●"/>
            </a:pPr>
            <a:r>
              <a:rPr b="0" i="0" lang="en" sz="1200" u="none" cap="none" strike="noStrike">
                <a:solidFill>
                  <a:srgbClr val="000000"/>
                </a:solidFill>
                <a:latin typeface="Trebuchet MS"/>
                <a:ea typeface="Trebuchet MS"/>
                <a:cs typeface="Trebuchet MS"/>
                <a:sym typeface="Trebuchet MS"/>
              </a:rPr>
              <a:t>Same tenant on separate hosts go via the dpu and vxlan</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Trebuchet MS"/>
              <a:ea typeface="Trebuchet MS"/>
              <a:cs typeface="Trebuchet MS"/>
              <a:sym typeface="Trebuchet MS"/>
            </a:endParaRPr>
          </a:p>
        </p:txBody>
      </p:sp>
      <p:sp>
        <p:nvSpPr>
          <p:cNvPr id="1147" name="Google Shape;1147;ge409e6d308_0_1341"/>
          <p:cNvSpPr/>
          <p:nvPr/>
        </p:nvSpPr>
        <p:spPr>
          <a:xfrm>
            <a:off x="6440260" y="1163050"/>
            <a:ext cx="638400" cy="249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vlan10</a:t>
            </a:r>
            <a:endParaRPr b="0" i="0" sz="900" u="none" cap="none" strike="noStrike">
              <a:solidFill>
                <a:srgbClr val="000000"/>
              </a:solidFill>
              <a:latin typeface="Trebuchet MS"/>
              <a:ea typeface="Trebuchet MS"/>
              <a:cs typeface="Trebuchet MS"/>
              <a:sym typeface="Trebuchet MS"/>
            </a:endParaRPr>
          </a:p>
        </p:txBody>
      </p:sp>
      <p:cxnSp>
        <p:nvCxnSpPr>
          <p:cNvPr id="1148" name="Google Shape;1148;ge409e6d308_0_1341"/>
          <p:cNvCxnSpPr>
            <a:stCxn id="1147" idx="2"/>
            <a:endCxn id="1124" idx="0"/>
          </p:cNvCxnSpPr>
          <p:nvPr/>
        </p:nvCxnSpPr>
        <p:spPr>
          <a:xfrm flipH="1">
            <a:off x="6543160" y="1412050"/>
            <a:ext cx="216300" cy="537600"/>
          </a:xfrm>
          <a:prstGeom prst="straightConnector1">
            <a:avLst/>
          </a:prstGeom>
          <a:noFill/>
          <a:ln cap="flat" cmpd="sng" w="9525">
            <a:solidFill>
              <a:schemeClr val="dk2"/>
            </a:solidFill>
            <a:prstDash val="solid"/>
            <a:round/>
            <a:headEnd len="sm" w="sm" type="none"/>
            <a:tailEnd len="sm" w="sm" type="none"/>
          </a:ln>
        </p:spPr>
      </p:cxnSp>
      <p:sp>
        <p:nvSpPr>
          <p:cNvPr id="1149" name="Google Shape;1149;ge409e6d308_0_1341"/>
          <p:cNvSpPr/>
          <p:nvPr/>
        </p:nvSpPr>
        <p:spPr>
          <a:xfrm>
            <a:off x="5953775" y="1410902"/>
            <a:ext cx="744275" cy="668002"/>
          </a:xfrm>
          <a:custGeom>
            <a:rect b="b" l="l" r="r" t="t"/>
            <a:pathLst>
              <a:path extrusionOk="0" h="22503" w="29771">
                <a:moveTo>
                  <a:pt x="2918" y="194"/>
                </a:moveTo>
                <a:cubicBezTo>
                  <a:pt x="589" y="5627"/>
                  <a:pt x="-1285" y="12572"/>
                  <a:pt x="1359" y="17859"/>
                </a:cubicBezTo>
                <a:cubicBezTo>
                  <a:pt x="2902" y="20945"/>
                  <a:pt x="7815" y="20488"/>
                  <a:pt x="11231" y="20976"/>
                </a:cubicBezTo>
                <a:cubicBezTo>
                  <a:pt x="15360" y="21566"/>
                  <a:pt x="19743" y="23334"/>
                  <a:pt x="23700" y="22015"/>
                </a:cubicBezTo>
                <a:cubicBezTo>
                  <a:pt x="29259" y="20162"/>
                  <a:pt x="29415" y="11250"/>
                  <a:pt x="29415" y="5390"/>
                </a:cubicBezTo>
                <a:cubicBezTo>
                  <a:pt x="29415" y="3649"/>
                  <a:pt x="30452" y="-584"/>
                  <a:pt x="28895" y="194"/>
                </a:cubicBezTo>
              </a:path>
            </a:pathLst>
          </a:custGeom>
          <a:no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e409e6d308_0_1341"/>
          <p:cNvSpPr/>
          <p:nvPr/>
        </p:nvSpPr>
        <p:spPr>
          <a:xfrm>
            <a:off x="5715284" y="1428750"/>
            <a:ext cx="2711850" cy="3675775"/>
          </a:xfrm>
          <a:custGeom>
            <a:rect b="b" l="l" r="r" t="t"/>
            <a:pathLst>
              <a:path extrusionOk="0" h="147031" w="108474">
                <a:moveTo>
                  <a:pt x="9860" y="0"/>
                </a:moveTo>
                <a:cubicBezTo>
                  <a:pt x="2996" y="5884"/>
                  <a:pt x="-1262" y="16593"/>
                  <a:pt x="509" y="25458"/>
                </a:cubicBezTo>
                <a:cubicBezTo>
                  <a:pt x="1956" y="32699"/>
                  <a:pt x="8771" y="37990"/>
                  <a:pt x="14536" y="42603"/>
                </a:cubicBezTo>
                <a:cubicBezTo>
                  <a:pt x="22281" y="48801"/>
                  <a:pt x="28301" y="56892"/>
                  <a:pt x="35318" y="63904"/>
                </a:cubicBezTo>
                <a:cubicBezTo>
                  <a:pt x="37902" y="66487"/>
                  <a:pt x="32646" y="71547"/>
                  <a:pt x="34279" y="74815"/>
                </a:cubicBezTo>
                <a:cubicBezTo>
                  <a:pt x="35766" y="77791"/>
                  <a:pt x="37746" y="80763"/>
                  <a:pt x="40514" y="82608"/>
                </a:cubicBezTo>
                <a:cubicBezTo>
                  <a:pt x="43688" y="84723"/>
                  <a:pt x="48168" y="82587"/>
                  <a:pt x="51944" y="83127"/>
                </a:cubicBezTo>
                <a:cubicBezTo>
                  <a:pt x="57612" y="83937"/>
                  <a:pt x="63967" y="86726"/>
                  <a:pt x="69089" y="84166"/>
                </a:cubicBezTo>
                <a:cubicBezTo>
                  <a:pt x="71945" y="82739"/>
                  <a:pt x="73264" y="78706"/>
                  <a:pt x="76362" y="77932"/>
                </a:cubicBezTo>
                <a:cubicBezTo>
                  <a:pt x="86840" y="75315"/>
                  <a:pt x="99898" y="79127"/>
                  <a:pt x="107535" y="86764"/>
                </a:cubicBezTo>
                <a:cubicBezTo>
                  <a:pt x="109874" y="89103"/>
                  <a:pt x="106963" y="93360"/>
                  <a:pt x="106496" y="96635"/>
                </a:cubicBezTo>
                <a:cubicBezTo>
                  <a:pt x="104914" y="107721"/>
                  <a:pt x="97258" y="117835"/>
                  <a:pt x="88831" y="125210"/>
                </a:cubicBezTo>
                <a:cubicBezTo>
                  <a:pt x="84891" y="128658"/>
                  <a:pt x="79545" y="130341"/>
                  <a:pt x="75843" y="134043"/>
                </a:cubicBezTo>
                <a:cubicBezTo>
                  <a:pt x="72779" y="137107"/>
                  <a:pt x="75323" y="142698"/>
                  <a:pt x="75323" y="147031"/>
                </a:cubicBezTo>
              </a:path>
            </a:pathLst>
          </a:custGeom>
          <a:no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e409e6d308_0_1341"/>
          <p:cNvSpPr/>
          <p:nvPr/>
        </p:nvSpPr>
        <p:spPr>
          <a:xfrm>
            <a:off x="5961775" y="1454725"/>
            <a:ext cx="1708925" cy="3623825"/>
          </a:xfrm>
          <a:custGeom>
            <a:rect b="b" l="l" r="r" t="t"/>
            <a:pathLst>
              <a:path extrusionOk="0" h="144953" w="68357">
                <a:moveTo>
                  <a:pt x="0" y="0"/>
                </a:moveTo>
                <a:cubicBezTo>
                  <a:pt x="0" y="6321"/>
                  <a:pt x="291" y="13051"/>
                  <a:pt x="3118" y="18704"/>
                </a:cubicBezTo>
                <a:cubicBezTo>
                  <a:pt x="5659" y="23785"/>
                  <a:pt x="12130" y="26701"/>
                  <a:pt x="13509" y="32212"/>
                </a:cubicBezTo>
                <a:cubicBezTo>
                  <a:pt x="14672" y="36859"/>
                  <a:pt x="14644" y="41879"/>
                  <a:pt x="16626" y="46240"/>
                </a:cubicBezTo>
                <a:cubicBezTo>
                  <a:pt x="18892" y="51226"/>
                  <a:pt x="25978" y="54272"/>
                  <a:pt x="25978" y="59748"/>
                </a:cubicBezTo>
                <a:cubicBezTo>
                  <a:pt x="25978" y="63546"/>
                  <a:pt x="22046" y="66414"/>
                  <a:pt x="21302" y="70139"/>
                </a:cubicBezTo>
                <a:cubicBezTo>
                  <a:pt x="20150" y="75906"/>
                  <a:pt x="20972" y="82819"/>
                  <a:pt x="17145" y="87284"/>
                </a:cubicBezTo>
                <a:cubicBezTo>
                  <a:pt x="11864" y="93446"/>
                  <a:pt x="-4179" y="100249"/>
                  <a:pt x="1559" y="105987"/>
                </a:cubicBezTo>
                <a:cubicBezTo>
                  <a:pt x="4902" y="109330"/>
                  <a:pt x="11198" y="105664"/>
                  <a:pt x="15587" y="103909"/>
                </a:cubicBezTo>
                <a:cubicBezTo>
                  <a:pt x="21948" y="101365"/>
                  <a:pt x="28936" y="100161"/>
                  <a:pt x="34810" y="96636"/>
                </a:cubicBezTo>
                <a:cubicBezTo>
                  <a:pt x="39728" y="93685"/>
                  <a:pt x="44313" y="89715"/>
                  <a:pt x="49877" y="88323"/>
                </a:cubicBezTo>
                <a:cubicBezTo>
                  <a:pt x="53421" y="87436"/>
                  <a:pt x="56644" y="80026"/>
                  <a:pt x="59229" y="82608"/>
                </a:cubicBezTo>
                <a:cubicBezTo>
                  <a:pt x="62537" y="85913"/>
                  <a:pt x="58096" y="92099"/>
                  <a:pt x="59229" y="96636"/>
                </a:cubicBezTo>
                <a:cubicBezTo>
                  <a:pt x="60457" y="101555"/>
                  <a:pt x="59704" y="106893"/>
                  <a:pt x="61307" y="111702"/>
                </a:cubicBezTo>
                <a:cubicBezTo>
                  <a:pt x="62850" y="116332"/>
                  <a:pt x="69246" y="119957"/>
                  <a:pt x="68061" y="124691"/>
                </a:cubicBezTo>
                <a:cubicBezTo>
                  <a:pt x="66333" y="131597"/>
                  <a:pt x="61307" y="137834"/>
                  <a:pt x="61307" y="144953"/>
                </a:cubicBezTo>
              </a:path>
            </a:pathLst>
          </a:cu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52" name="Google Shape;1152;ge409e6d308_0_1341"/>
          <p:cNvCxnSpPr/>
          <p:nvPr/>
        </p:nvCxnSpPr>
        <p:spPr>
          <a:xfrm flipH="1" rot="10800000">
            <a:off x="206975" y="4673725"/>
            <a:ext cx="497100" cy="600"/>
          </a:xfrm>
          <a:prstGeom prst="straightConnector1">
            <a:avLst/>
          </a:prstGeom>
          <a:noFill/>
          <a:ln cap="flat" cmpd="sng" w="19050">
            <a:solidFill>
              <a:srgbClr val="D5A6BD"/>
            </a:solidFill>
            <a:prstDash val="solid"/>
            <a:round/>
            <a:headEnd len="sm" w="sm" type="none"/>
            <a:tailEnd len="sm" w="sm" type="none"/>
          </a:ln>
        </p:spPr>
      </p:cxnSp>
      <p:sp>
        <p:nvSpPr>
          <p:cNvPr id="1153" name="Google Shape;1153;ge409e6d308_0_1341"/>
          <p:cNvSpPr txBox="1"/>
          <p:nvPr/>
        </p:nvSpPr>
        <p:spPr>
          <a:xfrm>
            <a:off x="828575" y="44943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1154" name="Google Shape;1154;ge409e6d308_0_1341"/>
          <p:cNvCxnSpPr/>
          <p:nvPr/>
        </p:nvCxnSpPr>
        <p:spPr>
          <a:xfrm flipH="1" rot="10800000">
            <a:off x="206975" y="4847525"/>
            <a:ext cx="488100" cy="1500"/>
          </a:xfrm>
          <a:prstGeom prst="straightConnector1">
            <a:avLst/>
          </a:prstGeom>
          <a:noFill/>
          <a:ln cap="flat" cmpd="sng" w="19050">
            <a:solidFill>
              <a:srgbClr val="9FC5E8"/>
            </a:solidFill>
            <a:prstDash val="solid"/>
            <a:round/>
            <a:headEnd len="sm" w="sm" type="none"/>
            <a:tailEnd len="sm" w="sm" type="none"/>
          </a:ln>
        </p:spPr>
      </p:cxnSp>
      <p:sp>
        <p:nvSpPr>
          <p:cNvPr id="1155" name="Google Shape;1155;ge409e6d308_0_1341"/>
          <p:cNvSpPr txBox="1"/>
          <p:nvPr/>
        </p:nvSpPr>
        <p:spPr>
          <a:xfrm>
            <a:off x="828575" y="46675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blue  tenant</a:t>
            </a:r>
            <a:endParaRPr b="0" i="0" sz="600" u="none" cap="none" strike="noStrike">
              <a:solidFill>
                <a:srgbClr val="000000"/>
              </a:solidFill>
              <a:latin typeface="Trebuchet MS"/>
              <a:ea typeface="Trebuchet MS"/>
              <a:cs typeface="Trebuchet MS"/>
              <a:sym typeface="Trebuchet MS"/>
            </a:endParaRPr>
          </a:p>
        </p:txBody>
      </p:sp>
      <p:cxnSp>
        <p:nvCxnSpPr>
          <p:cNvPr id="1156" name="Google Shape;1156;ge409e6d308_0_1341"/>
          <p:cNvCxnSpPr/>
          <p:nvPr/>
        </p:nvCxnSpPr>
        <p:spPr>
          <a:xfrm flipH="1" rot="10800000">
            <a:off x="2640325" y="4703475"/>
            <a:ext cx="496800" cy="6000"/>
          </a:xfrm>
          <a:prstGeom prst="straightConnector1">
            <a:avLst/>
          </a:prstGeom>
          <a:noFill/>
          <a:ln cap="flat" cmpd="sng" w="19050">
            <a:solidFill>
              <a:srgbClr val="A64D79"/>
            </a:solidFill>
            <a:prstDash val="solid"/>
            <a:round/>
            <a:headEnd len="sm" w="sm" type="none"/>
            <a:tailEnd len="sm" w="sm" type="none"/>
          </a:ln>
        </p:spPr>
      </p:cxnSp>
      <p:sp>
        <p:nvSpPr>
          <p:cNvPr id="1157" name="Google Shape;1157;ge409e6d308_0_1341"/>
          <p:cNvSpPr txBox="1"/>
          <p:nvPr/>
        </p:nvSpPr>
        <p:spPr>
          <a:xfrm>
            <a:off x="3255425" y="45141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1158" name="Google Shape;1158;ge409e6d308_0_1341"/>
          <p:cNvCxnSpPr/>
          <p:nvPr/>
        </p:nvCxnSpPr>
        <p:spPr>
          <a:xfrm flipH="1" rot="10800000">
            <a:off x="2658625" y="4878100"/>
            <a:ext cx="478500" cy="14400"/>
          </a:xfrm>
          <a:prstGeom prst="straightConnector1">
            <a:avLst/>
          </a:prstGeom>
          <a:noFill/>
          <a:ln cap="flat" cmpd="sng" w="19050">
            <a:solidFill>
              <a:srgbClr val="0B5394"/>
            </a:solidFill>
            <a:prstDash val="solid"/>
            <a:round/>
            <a:headEnd len="sm" w="sm" type="none"/>
            <a:tailEnd len="sm" w="sm" type="none"/>
          </a:ln>
        </p:spPr>
      </p:cxnSp>
      <p:sp>
        <p:nvSpPr>
          <p:cNvPr id="1159" name="Google Shape;1159;ge409e6d308_0_1341"/>
          <p:cNvSpPr txBox="1"/>
          <p:nvPr/>
        </p:nvSpPr>
        <p:spPr>
          <a:xfrm>
            <a:off x="3255425" y="46873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blue  tenant</a:t>
            </a:r>
            <a:endParaRPr b="0" i="0" sz="6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e409e6d308_0_1405"/>
          <p:cNvSpPr txBox="1"/>
          <p:nvPr/>
        </p:nvSpPr>
        <p:spPr>
          <a:xfrm>
            <a:off x="514125" y="646586"/>
            <a:ext cx="8313600" cy="267300"/>
          </a:xfrm>
          <a:prstGeom prst="rect">
            <a:avLst/>
          </a:prstGeom>
          <a:noFill/>
          <a:ln>
            <a:noFill/>
          </a:ln>
        </p:spPr>
        <p:txBody>
          <a:bodyPr anchorCtr="0" anchor="t" bIns="22850" lIns="45725" spcFirstLastPara="1" rIns="45725" wrap="square" tIns="22850">
            <a:noAutofit/>
          </a:bodyPr>
          <a:lstStyle/>
          <a:p>
            <a:pPr indent="0" lvl="0" marL="0" marR="0" rtl="0" algn="ctr">
              <a:lnSpc>
                <a:spcPct val="90000"/>
              </a:lnSpc>
              <a:spcBef>
                <a:spcPts val="800"/>
              </a:spcBef>
              <a:spcAft>
                <a:spcPts val="800"/>
              </a:spcAft>
              <a:buClr>
                <a:schemeClr val="dk2"/>
              </a:buClr>
              <a:buSzPts val="1500"/>
              <a:buFont typeface="Trebuchet MS"/>
              <a:buNone/>
            </a:pPr>
            <a:r>
              <a:rPr b="0" i="0" lang="en" sz="1500" u="none" cap="none" strike="noStrike">
                <a:solidFill>
                  <a:srgbClr val="92D050"/>
                </a:solidFill>
                <a:latin typeface="Trebuchet MS"/>
                <a:ea typeface="Trebuchet MS"/>
                <a:cs typeface="Trebuchet MS"/>
                <a:sym typeface="Trebuchet MS"/>
              </a:rPr>
              <a:t>Deployment2 - sriov</a:t>
            </a:r>
            <a:endParaRPr b="0" i="0" sz="1400" u="none" cap="none" strike="noStrike">
              <a:solidFill>
                <a:srgbClr val="000000"/>
              </a:solidFill>
              <a:latin typeface="Arial"/>
              <a:ea typeface="Arial"/>
              <a:cs typeface="Arial"/>
              <a:sym typeface="Arial"/>
            </a:endParaRPr>
          </a:p>
        </p:txBody>
      </p:sp>
      <p:sp>
        <p:nvSpPr>
          <p:cNvPr id="1166" name="Google Shape;1166;ge409e6d308_0_1405"/>
          <p:cNvSpPr/>
          <p:nvPr/>
        </p:nvSpPr>
        <p:spPr>
          <a:xfrm>
            <a:off x="4516675" y="1002575"/>
            <a:ext cx="4140600" cy="18123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167" name="Google Shape;1167;ge409e6d308_0_1405"/>
          <p:cNvSpPr/>
          <p:nvPr/>
        </p:nvSpPr>
        <p:spPr>
          <a:xfrm>
            <a:off x="4454185" y="2903584"/>
            <a:ext cx="4440600" cy="19671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Trebuchet MS"/>
              <a:ea typeface="Trebuchet MS"/>
              <a:cs typeface="Trebuchet MS"/>
              <a:sym typeface="Trebuchet MS"/>
            </a:endParaRPr>
          </a:p>
        </p:txBody>
      </p:sp>
      <p:sp>
        <p:nvSpPr>
          <p:cNvPr id="1168" name="Google Shape;1168;ge409e6d308_0_1405"/>
          <p:cNvSpPr/>
          <p:nvPr/>
        </p:nvSpPr>
        <p:spPr>
          <a:xfrm>
            <a:off x="7275093" y="4738650"/>
            <a:ext cx="398100" cy="249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1169" name="Google Shape;1169;ge409e6d308_0_1405"/>
          <p:cNvSpPr/>
          <p:nvPr/>
        </p:nvSpPr>
        <p:spPr>
          <a:xfrm>
            <a:off x="5183750" y="3010175"/>
            <a:ext cx="638400" cy="2031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r>
              <a:rPr b="0" i="0" lang="en" sz="900" u="none" cap="none" strike="noStrike">
                <a:solidFill>
                  <a:srgbClr val="000000"/>
                </a:solidFill>
                <a:latin typeface="Trebuchet MS"/>
                <a:ea typeface="Trebuchet MS"/>
                <a:cs typeface="Trebuchet MS"/>
                <a:sym typeface="Trebuchet MS"/>
              </a:rPr>
              <a:t>PF0_rep1</a:t>
            </a:r>
            <a:endParaRPr b="0" i="0" sz="900" u="none" cap="none" strike="noStrike">
              <a:solidFill>
                <a:srgbClr val="000000"/>
              </a:solidFill>
              <a:latin typeface="Trebuchet MS"/>
              <a:ea typeface="Trebuchet MS"/>
              <a:cs typeface="Trebuchet MS"/>
              <a:sym typeface="Trebuchet MS"/>
            </a:endParaRPr>
          </a:p>
        </p:txBody>
      </p:sp>
      <p:sp>
        <p:nvSpPr>
          <p:cNvPr id="1170" name="Google Shape;1170;ge409e6d308_0_1405"/>
          <p:cNvSpPr txBox="1"/>
          <p:nvPr/>
        </p:nvSpPr>
        <p:spPr>
          <a:xfrm>
            <a:off x="4516674" y="3010175"/>
            <a:ext cx="560100" cy="3828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ARM cores</a:t>
            </a:r>
            <a:endParaRPr b="1" i="0" sz="700" u="none" cap="none" strike="noStrike">
              <a:solidFill>
                <a:srgbClr val="000000"/>
              </a:solidFill>
              <a:latin typeface="Trebuchet MS"/>
              <a:ea typeface="Trebuchet MS"/>
              <a:cs typeface="Trebuchet MS"/>
              <a:sym typeface="Trebuchet MS"/>
            </a:endParaRPr>
          </a:p>
        </p:txBody>
      </p:sp>
      <p:cxnSp>
        <p:nvCxnSpPr>
          <p:cNvPr id="1171" name="Google Shape;1171;ge409e6d308_0_1405"/>
          <p:cNvCxnSpPr>
            <a:stCxn id="1172" idx="2"/>
          </p:cNvCxnSpPr>
          <p:nvPr/>
        </p:nvCxnSpPr>
        <p:spPr>
          <a:xfrm flipH="1">
            <a:off x="5927491" y="4203357"/>
            <a:ext cx="900" cy="264300"/>
          </a:xfrm>
          <a:prstGeom prst="straightConnector1">
            <a:avLst/>
          </a:prstGeom>
          <a:noFill/>
          <a:ln cap="flat" cmpd="sng" w="9525">
            <a:solidFill>
              <a:schemeClr val="dk2"/>
            </a:solidFill>
            <a:prstDash val="solid"/>
            <a:round/>
            <a:headEnd len="sm" w="sm" type="none"/>
            <a:tailEnd len="sm" w="sm" type="none"/>
          </a:ln>
        </p:spPr>
      </p:cxnSp>
      <p:cxnSp>
        <p:nvCxnSpPr>
          <p:cNvPr id="1173" name="Google Shape;1173;ge409e6d308_0_1405"/>
          <p:cNvCxnSpPr>
            <a:stCxn id="1174" idx="2"/>
            <a:endCxn id="1175" idx="2"/>
          </p:cNvCxnSpPr>
          <p:nvPr/>
        </p:nvCxnSpPr>
        <p:spPr>
          <a:xfrm rot="10800000">
            <a:off x="6938198" y="4212836"/>
            <a:ext cx="51900" cy="386700"/>
          </a:xfrm>
          <a:prstGeom prst="straightConnector1">
            <a:avLst/>
          </a:prstGeom>
          <a:noFill/>
          <a:ln cap="flat" cmpd="sng" w="9525">
            <a:solidFill>
              <a:schemeClr val="dk2"/>
            </a:solidFill>
            <a:prstDash val="solid"/>
            <a:round/>
            <a:headEnd len="sm" w="sm" type="none"/>
            <a:tailEnd len="sm" w="sm" type="none"/>
          </a:ln>
        </p:spPr>
      </p:cxnSp>
      <p:cxnSp>
        <p:nvCxnSpPr>
          <p:cNvPr id="1176" name="Google Shape;1176;ge409e6d308_0_1405"/>
          <p:cNvCxnSpPr>
            <a:stCxn id="1169" idx="2"/>
          </p:cNvCxnSpPr>
          <p:nvPr/>
        </p:nvCxnSpPr>
        <p:spPr>
          <a:xfrm>
            <a:off x="5502950" y="3213275"/>
            <a:ext cx="0" cy="377700"/>
          </a:xfrm>
          <a:prstGeom prst="straightConnector1">
            <a:avLst/>
          </a:prstGeom>
          <a:noFill/>
          <a:ln cap="flat" cmpd="sng" w="9525">
            <a:solidFill>
              <a:schemeClr val="dk2"/>
            </a:solidFill>
            <a:prstDash val="solid"/>
            <a:round/>
            <a:headEnd len="sm" w="sm" type="none"/>
            <a:tailEnd len="sm" w="sm" type="none"/>
          </a:ln>
        </p:spPr>
      </p:cxnSp>
      <p:cxnSp>
        <p:nvCxnSpPr>
          <p:cNvPr id="1177" name="Google Shape;1177;ge409e6d308_0_1405"/>
          <p:cNvCxnSpPr>
            <a:stCxn id="1169" idx="0"/>
            <a:endCxn id="1169" idx="0"/>
          </p:cNvCxnSpPr>
          <p:nvPr/>
        </p:nvCxnSpPr>
        <p:spPr>
          <a:xfrm>
            <a:off x="5502950" y="3010175"/>
            <a:ext cx="0" cy="0"/>
          </a:xfrm>
          <a:prstGeom prst="straightConnector1">
            <a:avLst/>
          </a:prstGeom>
          <a:noFill/>
          <a:ln cap="flat" cmpd="sng" w="9525">
            <a:solidFill>
              <a:schemeClr val="dk2"/>
            </a:solidFill>
            <a:prstDash val="solid"/>
            <a:round/>
            <a:headEnd len="sm" w="sm" type="none"/>
            <a:tailEnd len="sm" w="sm" type="none"/>
          </a:ln>
        </p:spPr>
      </p:cxnSp>
      <p:cxnSp>
        <p:nvCxnSpPr>
          <p:cNvPr id="1178" name="Google Shape;1178;ge409e6d308_0_1405"/>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1179" name="Google Shape;1179;ge409e6d308_0_1405"/>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1180" name="Google Shape;1180;ge409e6d308_0_1405"/>
          <p:cNvCxnSpPr/>
          <p:nvPr/>
        </p:nvCxnSpPr>
        <p:spPr>
          <a:xfrm>
            <a:off x="8401992" y="4857226"/>
            <a:ext cx="0" cy="0"/>
          </a:xfrm>
          <a:prstGeom prst="straightConnector1">
            <a:avLst/>
          </a:prstGeom>
          <a:noFill/>
          <a:ln cap="flat" cmpd="sng" w="9525">
            <a:solidFill>
              <a:schemeClr val="dk2"/>
            </a:solidFill>
            <a:prstDash val="solid"/>
            <a:round/>
            <a:headEnd len="sm" w="sm" type="none"/>
            <a:tailEnd len="sm" w="sm" type="none"/>
          </a:ln>
        </p:spPr>
      </p:cxnSp>
      <p:cxnSp>
        <p:nvCxnSpPr>
          <p:cNvPr id="1181" name="Google Shape;1181;ge409e6d308_0_1405"/>
          <p:cNvCxnSpPr/>
          <p:nvPr/>
        </p:nvCxnSpPr>
        <p:spPr>
          <a:xfrm>
            <a:off x="8401992" y="4857226"/>
            <a:ext cx="0" cy="0"/>
          </a:xfrm>
          <a:prstGeom prst="straightConnector1">
            <a:avLst/>
          </a:prstGeom>
          <a:noFill/>
          <a:ln cap="flat" cmpd="sng" w="9525">
            <a:solidFill>
              <a:schemeClr val="dk2"/>
            </a:solidFill>
            <a:prstDash val="solid"/>
            <a:round/>
            <a:headEnd len="sm" w="sm" type="none"/>
            <a:tailEnd len="sm" w="sm" type="none"/>
          </a:ln>
        </p:spPr>
      </p:cxnSp>
      <p:cxnSp>
        <p:nvCxnSpPr>
          <p:cNvPr id="1182" name="Google Shape;1182;ge409e6d308_0_1405"/>
          <p:cNvCxnSpPr/>
          <p:nvPr/>
        </p:nvCxnSpPr>
        <p:spPr>
          <a:xfrm>
            <a:off x="8401992" y="4857226"/>
            <a:ext cx="0" cy="0"/>
          </a:xfrm>
          <a:prstGeom prst="straightConnector1">
            <a:avLst/>
          </a:prstGeom>
          <a:noFill/>
          <a:ln cap="flat" cmpd="sng" w="9525">
            <a:solidFill>
              <a:schemeClr val="dk2"/>
            </a:solidFill>
            <a:prstDash val="solid"/>
            <a:round/>
            <a:headEnd len="sm" w="sm" type="none"/>
            <a:tailEnd len="sm" w="sm" type="none"/>
          </a:ln>
        </p:spPr>
      </p:cxnSp>
      <p:cxnSp>
        <p:nvCxnSpPr>
          <p:cNvPr id="1183" name="Google Shape;1183;ge409e6d308_0_1405"/>
          <p:cNvCxnSpPr>
            <a:endCxn id="1184" idx="2"/>
          </p:cNvCxnSpPr>
          <p:nvPr/>
        </p:nvCxnSpPr>
        <p:spPr>
          <a:xfrm flipH="1" rot="10800000">
            <a:off x="6005900" y="3729925"/>
            <a:ext cx="517500" cy="392700"/>
          </a:xfrm>
          <a:prstGeom prst="straightConnector1">
            <a:avLst/>
          </a:prstGeom>
          <a:noFill/>
          <a:ln cap="flat" cmpd="sng" w="9525">
            <a:solidFill>
              <a:schemeClr val="dk2"/>
            </a:solidFill>
            <a:prstDash val="solid"/>
            <a:round/>
            <a:headEnd len="sm" w="sm" type="none"/>
            <a:tailEnd len="sm" w="sm" type="none"/>
          </a:ln>
        </p:spPr>
      </p:cxnSp>
      <p:cxnSp>
        <p:nvCxnSpPr>
          <p:cNvPr id="1185" name="Google Shape;1185;ge409e6d308_0_1405"/>
          <p:cNvCxnSpPr/>
          <p:nvPr/>
        </p:nvCxnSpPr>
        <p:spPr>
          <a:xfrm>
            <a:off x="9079050" y="4460983"/>
            <a:ext cx="0" cy="0"/>
          </a:xfrm>
          <a:prstGeom prst="straightConnector1">
            <a:avLst/>
          </a:prstGeom>
          <a:noFill/>
          <a:ln cap="flat" cmpd="sng" w="9525">
            <a:solidFill>
              <a:schemeClr val="dk2"/>
            </a:solidFill>
            <a:prstDash val="solid"/>
            <a:round/>
            <a:headEnd len="sm" w="sm" type="none"/>
            <a:tailEnd len="sm" w="sm" type="none"/>
          </a:ln>
        </p:spPr>
      </p:cxnSp>
      <p:sp>
        <p:nvSpPr>
          <p:cNvPr id="1184" name="Google Shape;1184;ge409e6d308_0_1405"/>
          <p:cNvSpPr/>
          <p:nvPr/>
        </p:nvSpPr>
        <p:spPr>
          <a:xfrm>
            <a:off x="5478950" y="3385525"/>
            <a:ext cx="2088900" cy="3444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800" u="none" cap="none" strike="noStrike">
                <a:solidFill>
                  <a:srgbClr val="000000"/>
                </a:solidFill>
                <a:latin typeface="Trebuchet MS"/>
                <a:ea typeface="Trebuchet MS"/>
                <a:cs typeface="Trebuchet MS"/>
                <a:sym typeface="Trebuchet MS"/>
              </a:rPr>
              <a:t>                  </a:t>
            </a:r>
            <a:r>
              <a:rPr b="0" i="0" lang="en" sz="1100" u="none" cap="none" strike="noStrike">
                <a:solidFill>
                  <a:srgbClr val="000000"/>
                </a:solidFill>
                <a:latin typeface="Trebuchet MS"/>
                <a:ea typeface="Trebuchet MS"/>
                <a:cs typeface="Trebuchet MS"/>
                <a:sym typeface="Trebuchet MS"/>
              </a:rPr>
              <a:t>Bridge</a:t>
            </a:r>
            <a:endParaRPr b="0" i="0" sz="1100" u="none" cap="none" strike="noStrike">
              <a:solidFill>
                <a:srgbClr val="000000"/>
              </a:solidFill>
              <a:latin typeface="Trebuchet MS"/>
              <a:ea typeface="Trebuchet MS"/>
              <a:cs typeface="Trebuchet MS"/>
              <a:sym typeface="Trebuchet MS"/>
            </a:endParaRPr>
          </a:p>
        </p:txBody>
      </p:sp>
      <p:sp>
        <p:nvSpPr>
          <p:cNvPr id="1186" name="Google Shape;1186;ge409e6d308_0_1405"/>
          <p:cNvSpPr txBox="1"/>
          <p:nvPr/>
        </p:nvSpPr>
        <p:spPr>
          <a:xfrm>
            <a:off x="5234178" y="1109790"/>
            <a:ext cx="1621200" cy="3828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Trebuchet MS"/>
                <a:ea typeface="Trebuchet MS"/>
                <a:cs typeface="Trebuchet MS"/>
                <a:sym typeface="Trebuchet MS"/>
              </a:rPr>
              <a:t>Host</a:t>
            </a:r>
            <a:endParaRPr b="1" i="0" sz="1100" u="none" cap="none" strike="noStrike">
              <a:solidFill>
                <a:srgbClr val="000000"/>
              </a:solidFill>
              <a:latin typeface="Trebuchet MS"/>
              <a:ea typeface="Trebuchet MS"/>
              <a:cs typeface="Trebuchet MS"/>
              <a:sym typeface="Trebuchet MS"/>
            </a:endParaRPr>
          </a:p>
        </p:txBody>
      </p:sp>
      <p:sp>
        <p:nvSpPr>
          <p:cNvPr id="1187" name="Google Shape;1187;ge409e6d308_0_1405"/>
          <p:cNvSpPr/>
          <p:nvPr/>
        </p:nvSpPr>
        <p:spPr>
          <a:xfrm>
            <a:off x="4666244" y="3349192"/>
            <a:ext cx="638400" cy="34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1" i="0" lang="en" sz="700" u="none" cap="none" strike="noStrike">
                <a:solidFill>
                  <a:srgbClr val="000000"/>
                </a:solidFill>
                <a:latin typeface="Trebuchet MS"/>
                <a:ea typeface="Trebuchet MS"/>
                <a:cs typeface="Trebuchet MS"/>
                <a:sym typeface="Trebuchet MS"/>
              </a:rPr>
              <a:t>FRR</a:t>
            </a:r>
            <a:endParaRPr b="1" i="0" sz="700" u="none" cap="none" strike="noStrike">
              <a:solidFill>
                <a:srgbClr val="000000"/>
              </a:solidFill>
              <a:latin typeface="Trebuchet MS"/>
              <a:ea typeface="Trebuchet MS"/>
              <a:cs typeface="Trebuchet MS"/>
              <a:sym typeface="Trebuchet MS"/>
            </a:endParaRPr>
          </a:p>
        </p:txBody>
      </p:sp>
      <p:cxnSp>
        <p:nvCxnSpPr>
          <p:cNvPr id="1188" name="Google Shape;1188;ge409e6d308_0_1405"/>
          <p:cNvCxnSpPr/>
          <p:nvPr/>
        </p:nvCxnSpPr>
        <p:spPr>
          <a:xfrm>
            <a:off x="6543152" y="1949613"/>
            <a:ext cx="0" cy="0"/>
          </a:xfrm>
          <a:prstGeom prst="straightConnector1">
            <a:avLst/>
          </a:prstGeom>
          <a:noFill/>
          <a:ln cap="flat" cmpd="sng" w="9525">
            <a:solidFill>
              <a:schemeClr val="dk2"/>
            </a:solidFill>
            <a:prstDash val="solid"/>
            <a:round/>
            <a:headEnd len="sm" w="sm" type="none"/>
            <a:tailEnd len="sm" w="sm" type="none"/>
          </a:ln>
        </p:spPr>
      </p:cxnSp>
      <p:cxnSp>
        <p:nvCxnSpPr>
          <p:cNvPr id="1189" name="Google Shape;1189;ge409e6d308_0_1405"/>
          <p:cNvCxnSpPr/>
          <p:nvPr/>
        </p:nvCxnSpPr>
        <p:spPr>
          <a:xfrm>
            <a:off x="5993325" y="1929638"/>
            <a:ext cx="7500" cy="1486500"/>
          </a:xfrm>
          <a:prstGeom prst="straightConnector1">
            <a:avLst/>
          </a:prstGeom>
          <a:noFill/>
          <a:ln cap="flat" cmpd="sng" w="9525">
            <a:solidFill>
              <a:schemeClr val="dk2"/>
            </a:solidFill>
            <a:prstDash val="solid"/>
            <a:round/>
            <a:headEnd len="sm" w="sm" type="none"/>
            <a:tailEnd len="sm" w="sm" type="none"/>
          </a:ln>
        </p:spPr>
      </p:cxnSp>
      <p:sp>
        <p:nvSpPr>
          <p:cNvPr id="1190" name="Google Shape;1190;ge409e6d308_0_1405"/>
          <p:cNvSpPr/>
          <p:nvPr/>
        </p:nvSpPr>
        <p:spPr>
          <a:xfrm>
            <a:off x="5845724" y="1688525"/>
            <a:ext cx="398100" cy="249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VF1</a:t>
            </a:r>
            <a:endParaRPr b="0" i="0" sz="900" u="none" cap="none" strike="noStrike">
              <a:solidFill>
                <a:srgbClr val="000000"/>
              </a:solidFill>
              <a:latin typeface="Trebuchet MS"/>
              <a:ea typeface="Trebuchet MS"/>
              <a:cs typeface="Trebuchet MS"/>
              <a:sym typeface="Trebuchet MS"/>
            </a:endParaRPr>
          </a:p>
        </p:txBody>
      </p:sp>
      <p:sp>
        <p:nvSpPr>
          <p:cNvPr id="1191" name="Google Shape;1191;ge409e6d308_0_1405"/>
          <p:cNvSpPr/>
          <p:nvPr/>
        </p:nvSpPr>
        <p:spPr>
          <a:xfrm>
            <a:off x="7085475" y="1683575"/>
            <a:ext cx="442500" cy="2589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800" u="none" cap="none" strike="noStrike">
                <a:solidFill>
                  <a:srgbClr val="000000"/>
                </a:solidFill>
                <a:latin typeface="Trebuchet MS"/>
                <a:ea typeface="Trebuchet MS"/>
                <a:cs typeface="Trebuchet MS"/>
                <a:sym typeface="Trebuchet MS"/>
              </a:rPr>
              <a:t>VF3</a:t>
            </a:r>
            <a:endParaRPr b="0" i="0" sz="800" u="none" cap="none" strike="noStrike">
              <a:solidFill>
                <a:srgbClr val="000000"/>
              </a:solidFill>
              <a:latin typeface="Trebuchet MS"/>
              <a:ea typeface="Trebuchet MS"/>
              <a:cs typeface="Trebuchet MS"/>
              <a:sym typeface="Trebuchet MS"/>
            </a:endParaRPr>
          </a:p>
        </p:txBody>
      </p:sp>
      <p:sp>
        <p:nvSpPr>
          <p:cNvPr id="1172" name="Google Shape;1172;ge409e6d308_0_1405"/>
          <p:cNvSpPr/>
          <p:nvPr/>
        </p:nvSpPr>
        <p:spPr>
          <a:xfrm>
            <a:off x="5542891" y="4000257"/>
            <a:ext cx="7710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800" u="none" cap="none" strike="noStrike">
                <a:solidFill>
                  <a:srgbClr val="000000"/>
                </a:solidFill>
                <a:latin typeface="Trebuchet MS"/>
                <a:ea typeface="Trebuchet MS"/>
                <a:cs typeface="Trebuchet MS"/>
                <a:sym typeface="Trebuchet MS"/>
              </a:rPr>
              <a:t>vlan10</a:t>
            </a:r>
            <a:endParaRPr b="0" i="0" sz="800" u="none" cap="none" strike="noStrike">
              <a:solidFill>
                <a:srgbClr val="000000"/>
              </a:solidFill>
              <a:latin typeface="Trebuchet MS"/>
              <a:ea typeface="Trebuchet MS"/>
              <a:cs typeface="Trebuchet MS"/>
              <a:sym typeface="Trebuchet MS"/>
            </a:endParaRPr>
          </a:p>
        </p:txBody>
      </p:sp>
      <p:sp>
        <p:nvSpPr>
          <p:cNvPr id="1175" name="Google Shape;1175;ge409e6d308_0_1405"/>
          <p:cNvSpPr/>
          <p:nvPr/>
        </p:nvSpPr>
        <p:spPr>
          <a:xfrm>
            <a:off x="6552698" y="4009858"/>
            <a:ext cx="7710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800" u="none" cap="none" strike="noStrike">
                <a:solidFill>
                  <a:srgbClr val="000000"/>
                </a:solidFill>
                <a:latin typeface="Trebuchet MS"/>
                <a:ea typeface="Trebuchet MS"/>
                <a:cs typeface="Trebuchet MS"/>
                <a:sym typeface="Trebuchet MS"/>
              </a:rPr>
              <a:t>vlan20</a:t>
            </a:r>
            <a:endParaRPr b="0" i="0" sz="800" u="none" cap="none" strike="noStrike">
              <a:solidFill>
                <a:srgbClr val="000000"/>
              </a:solidFill>
              <a:latin typeface="Trebuchet MS"/>
              <a:ea typeface="Trebuchet MS"/>
              <a:cs typeface="Trebuchet MS"/>
              <a:sym typeface="Trebuchet MS"/>
            </a:endParaRPr>
          </a:p>
        </p:txBody>
      </p:sp>
      <p:cxnSp>
        <p:nvCxnSpPr>
          <p:cNvPr id="1192" name="Google Shape;1192;ge409e6d308_0_1405"/>
          <p:cNvCxnSpPr>
            <a:stCxn id="1184" idx="2"/>
            <a:endCxn id="1175" idx="0"/>
          </p:cNvCxnSpPr>
          <p:nvPr/>
        </p:nvCxnSpPr>
        <p:spPr>
          <a:xfrm>
            <a:off x="6523400" y="3729925"/>
            <a:ext cx="414900" cy="279900"/>
          </a:xfrm>
          <a:prstGeom prst="straightConnector1">
            <a:avLst/>
          </a:prstGeom>
          <a:noFill/>
          <a:ln cap="flat" cmpd="sng" w="9525">
            <a:solidFill>
              <a:schemeClr val="dk2"/>
            </a:solidFill>
            <a:prstDash val="solid"/>
            <a:round/>
            <a:headEnd len="sm" w="sm" type="none"/>
            <a:tailEnd len="sm" w="sm" type="none"/>
          </a:ln>
        </p:spPr>
      </p:cxnSp>
      <p:sp>
        <p:nvSpPr>
          <p:cNvPr id="1193" name="Google Shape;1193;ge409e6d308_0_1405"/>
          <p:cNvSpPr/>
          <p:nvPr/>
        </p:nvSpPr>
        <p:spPr>
          <a:xfrm>
            <a:off x="7926700" y="3408475"/>
            <a:ext cx="5175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vni10</a:t>
            </a:r>
            <a:endParaRPr b="0" i="0" sz="900" u="none" cap="none" strike="noStrike">
              <a:solidFill>
                <a:srgbClr val="000000"/>
              </a:solidFill>
              <a:latin typeface="Trebuchet MS"/>
              <a:ea typeface="Trebuchet MS"/>
              <a:cs typeface="Trebuchet MS"/>
              <a:sym typeface="Trebuchet MS"/>
            </a:endParaRPr>
          </a:p>
        </p:txBody>
      </p:sp>
      <p:sp>
        <p:nvSpPr>
          <p:cNvPr id="1194" name="Google Shape;1194;ge409e6d308_0_1405"/>
          <p:cNvSpPr/>
          <p:nvPr/>
        </p:nvSpPr>
        <p:spPr>
          <a:xfrm>
            <a:off x="7926698" y="3667275"/>
            <a:ext cx="5175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vni20</a:t>
            </a:r>
            <a:endParaRPr b="0" i="0" sz="900" u="none" cap="none" strike="noStrike">
              <a:solidFill>
                <a:srgbClr val="000000"/>
              </a:solidFill>
              <a:latin typeface="Trebuchet MS"/>
              <a:ea typeface="Trebuchet MS"/>
              <a:cs typeface="Trebuchet MS"/>
              <a:sym typeface="Trebuchet MS"/>
            </a:endParaRPr>
          </a:p>
        </p:txBody>
      </p:sp>
      <p:sp>
        <p:nvSpPr>
          <p:cNvPr id="1195" name="Google Shape;1195;ge409e6d308_0_1405"/>
          <p:cNvSpPr/>
          <p:nvPr/>
        </p:nvSpPr>
        <p:spPr>
          <a:xfrm>
            <a:off x="5438667" y="4411192"/>
            <a:ext cx="8748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vrf-red</a:t>
            </a:r>
            <a:endParaRPr b="0" i="0" sz="900" u="none" cap="none" strike="noStrike">
              <a:solidFill>
                <a:srgbClr val="000000"/>
              </a:solidFill>
              <a:latin typeface="Trebuchet MS"/>
              <a:ea typeface="Trebuchet MS"/>
              <a:cs typeface="Trebuchet MS"/>
              <a:sym typeface="Trebuchet MS"/>
            </a:endParaRPr>
          </a:p>
        </p:txBody>
      </p:sp>
      <p:sp>
        <p:nvSpPr>
          <p:cNvPr id="1174" name="Google Shape;1174;ge409e6d308_0_1405"/>
          <p:cNvSpPr/>
          <p:nvPr/>
        </p:nvSpPr>
        <p:spPr>
          <a:xfrm>
            <a:off x="6552698" y="4396436"/>
            <a:ext cx="8748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vrf-blue</a:t>
            </a:r>
            <a:endParaRPr b="0" i="0" sz="900" u="none" cap="none" strike="noStrike">
              <a:solidFill>
                <a:srgbClr val="000000"/>
              </a:solidFill>
              <a:latin typeface="Trebuchet MS"/>
              <a:ea typeface="Trebuchet MS"/>
              <a:cs typeface="Trebuchet MS"/>
              <a:sym typeface="Trebuchet MS"/>
            </a:endParaRPr>
          </a:p>
        </p:txBody>
      </p:sp>
      <p:sp>
        <p:nvSpPr>
          <p:cNvPr id="1196" name="Google Shape;1196;ge409e6d308_0_1405"/>
          <p:cNvSpPr/>
          <p:nvPr/>
        </p:nvSpPr>
        <p:spPr>
          <a:xfrm>
            <a:off x="7975904" y="4722767"/>
            <a:ext cx="398100" cy="249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cxnSp>
        <p:nvCxnSpPr>
          <p:cNvPr id="1197" name="Google Shape;1197;ge409e6d308_0_1405"/>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198" name="Google Shape;1198;ge409e6d308_0_1405"/>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199" name="Google Shape;1199;ge409e6d308_0_1405"/>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200" name="Google Shape;1200;ge409e6d308_0_1405"/>
          <p:cNvCxnSpPr>
            <a:stCxn id="1193" idx="3"/>
            <a:endCxn id="1193" idx="3"/>
          </p:cNvCxnSpPr>
          <p:nvPr/>
        </p:nvCxnSpPr>
        <p:spPr>
          <a:xfrm>
            <a:off x="8444200" y="3510025"/>
            <a:ext cx="0" cy="0"/>
          </a:xfrm>
          <a:prstGeom prst="straightConnector1">
            <a:avLst/>
          </a:prstGeom>
          <a:noFill/>
          <a:ln cap="flat" cmpd="sng" w="9525">
            <a:solidFill>
              <a:schemeClr val="dk2"/>
            </a:solidFill>
            <a:prstDash val="solid"/>
            <a:round/>
            <a:headEnd len="sm" w="sm" type="none"/>
            <a:tailEnd len="sm" w="sm" type="none"/>
          </a:ln>
        </p:spPr>
      </p:cxnSp>
      <p:sp>
        <p:nvSpPr>
          <p:cNvPr id="1201" name="Google Shape;1201;ge409e6d308_0_1405"/>
          <p:cNvSpPr/>
          <p:nvPr/>
        </p:nvSpPr>
        <p:spPr>
          <a:xfrm>
            <a:off x="5067167" y="4683816"/>
            <a:ext cx="771000" cy="2031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l3vni</a:t>
            </a:r>
            <a:endParaRPr b="0" i="0" sz="900" u="none" cap="none" strike="noStrike">
              <a:solidFill>
                <a:srgbClr val="000000"/>
              </a:solidFill>
              <a:latin typeface="Trebuchet MS"/>
              <a:ea typeface="Trebuchet MS"/>
              <a:cs typeface="Trebuchet MS"/>
              <a:sym typeface="Trebuchet MS"/>
            </a:endParaRPr>
          </a:p>
        </p:txBody>
      </p:sp>
      <p:sp>
        <p:nvSpPr>
          <p:cNvPr id="1202" name="Google Shape;1202;ge409e6d308_0_1405"/>
          <p:cNvSpPr/>
          <p:nvPr/>
        </p:nvSpPr>
        <p:spPr>
          <a:xfrm>
            <a:off x="6201469" y="4650825"/>
            <a:ext cx="771000" cy="2031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l3vni</a:t>
            </a:r>
            <a:endParaRPr b="0" i="0" sz="1000" u="none" cap="none" strike="noStrike">
              <a:solidFill>
                <a:srgbClr val="000000"/>
              </a:solidFill>
              <a:latin typeface="Trebuchet MS"/>
              <a:ea typeface="Trebuchet MS"/>
              <a:cs typeface="Trebuchet MS"/>
              <a:sym typeface="Trebuchet MS"/>
            </a:endParaRPr>
          </a:p>
        </p:txBody>
      </p:sp>
      <p:cxnSp>
        <p:nvCxnSpPr>
          <p:cNvPr id="1203" name="Google Shape;1203;ge409e6d308_0_1405"/>
          <p:cNvCxnSpPr>
            <a:stCxn id="1184" idx="3"/>
            <a:endCxn id="1193" idx="1"/>
          </p:cNvCxnSpPr>
          <p:nvPr/>
        </p:nvCxnSpPr>
        <p:spPr>
          <a:xfrm flipH="1" rot="10800000">
            <a:off x="7567850" y="3510025"/>
            <a:ext cx="358800" cy="47700"/>
          </a:xfrm>
          <a:prstGeom prst="straightConnector1">
            <a:avLst/>
          </a:prstGeom>
          <a:noFill/>
          <a:ln cap="flat" cmpd="sng" w="9525">
            <a:solidFill>
              <a:schemeClr val="dk2"/>
            </a:solidFill>
            <a:prstDash val="solid"/>
            <a:round/>
            <a:headEnd len="sm" w="sm" type="none"/>
            <a:tailEnd len="sm" w="sm" type="none"/>
          </a:ln>
        </p:spPr>
      </p:cxnSp>
      <p:cxnSp>
        <p:nvCxnSpPr>
          <p:cNvPr id="1204" name="Google Shape;1204;ge409e6d308_0_1405"/>
          <p:cNvCxnSpPr>
            <a:stCxn id="1184" idx="3"/>
            <a:endCxn id="1194" idx="1"/>
          </p:cNvCxnSpPr>
          <p:nvPr/>
        </p:nvCxnSpPr>
        <p:spPr>
          <a:xfrm>
            <a:off x="7567850" y="3557725"/>
            <a:ext cx="358800" cy="211200"/>
          </a:xfrm>
          <a:prstGeom prst="straightConnector1">
            <a:avLst/>
          </a:prstGeom>
          <a:noFill/>
          <a:ln cap="flat" cmpd="sng" w="9525">
            <a:solidFill>
              <a:schemeClr val="dk2"/>
            </a:solidFill>
            <a:prstDash val="solid"/>
            <a:round/>
            <a:headEnd len="sm" w="sm" type="none"/>
            <a:tailEnd len="sm" w="sm" type="none"/>
          </a:ln>
        </p:spPr>
      </p:cxnSp>
      <p:sp>
        <p:nvSpPr>
          <p:cNvPr id="1205" name="Google Shape;1205;ge409e6d308_0_1405"/>
          <p:cNvSpPr txBox="1"/>
          <p:nvPr>
            <p:ph type="title"/>
          </p:nvPr>
        </p:nvSpPr>
        <p:spPr>
          <a:xfrm>
            <a:off x="415202" y="160465"/>
            <a:ext cx="8313600" cy="492300"/>
          </a:xfrm>
          <a:prstGeom prst="rect">
            <a:avLst/>
          </a:prstGeom>
          <a:noFill/>
          <a:ln>
            <a:noFill/>
          </a:ln>
        </p:spPr>
        <p:txBody>
          <a:bodyPr anchorCtr="0" anchor="b" bIns="22850" lIns="45725" spcFirstLastPara="1" rIns="45725" wrap="square" tIns="22850">
            <a:noAutofit/>
          </a:bodyPr>
          <a:lstStyle/>
          <a:p>
            <a:pPr indent="0" lvl="0" marL="0" rtl="0" algn="ctr">
              <a:lnSpc>
                <a:spcPct val="90000"/>
              </a:lnSpc>
              <a:spcBef>
                <a:spcPts val="0"/>
              </a:spcBef>
              <a:spcAft>
                <a:spcPts val="0"/>
              </a:spcAft>
              <a:buSzPts val="700"/>
              <a:buNone/>
            </a:pPr>
            <a:r>
              <a:rPr lang="en"/>
              <a:t>BGP E-VPN Host and DPU</a:t>
            </a:r>
            <a:endParaRPr/>
          </a:p>
        </p:txBody>
      </p:sp>
      <p:sp>
        <p:nvSpPr>
          <p:cNvPr id="1206" name="Google Shape;1206;ge409e6d308_0_1405"/>
          <p:cNvSpPr txBox="1"/>
          <p:nvPr/>
        </p:nvSpPr>
        <p:spPr>
          <a:xfrm>
            <a:off x="218650" y="751800"/>
            <a:ext cx="360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e409e6d308_0_1405"/>
          <p:cNvSpPr/>
          <p:nvPr/>
        </p:nvSpPr>
        <p:spPr>
          <a:xfrm>
            <a:off x="218650" y="1152000"/>
            <a:ext cx="2870700" cy="2324100"/>
          </a:xfrm>
          <a:prstGeom prst="wedgeRectCallout">
            <a:avLst>
              <a:gd fmla="val 106348" name="adj1"/>
              <a:gd fmla="val 2312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Comic Sans MS"/>
              <a:buChar char="●"/>
            </a:pPr>
            <a:r>
              <a:rPr i="0" lang="en" sz="1000" u="none" cap="none" strike="noStrike">
                <a:solidFill>
                  <a:srgbClr val="000000"/>
                </a:solidFill>
                <a:latin typeface="Comic Sans MS"/>
                <a:ea typeface="Comic Sans MS"/>
                <a:cs typeface="Comic Sans MS"/>
                <a:sym typeface="Comic Sans MS"/>
              </a:rPr>
              <a:t>Tenant traffic from host is un-tagged</a:t>
            </a:r>
            <a:endParaRPr i="0" sz="1000" u="none" cap="none" strike="noStrike">
              <a:solidFill>
                <a:srgbClr val="000000"/>
              </a:solidFill>
              <a:latin typeface="Comic Sans MS"/>
              <a:ea typeface="Comic Sans MS"/>
              <a:cs typeface="Comic Sans MS"/>
              <a:sym typeface="Comic Sans MS"/>
            </a:endParaRPr>
          </a:p>
          <a:p>
            <a:pPr indent="-292100" lvl="0" marL="457200" marR="0" rtl="0" algn="l">
              <a:lnSpc>
                <a:spcPct val="100000"/>
              </a:lnSpc>
              <a:spcBef>
                <a:spcPts val="0"/>
              </a:spcBef>
              <a:spcAft>
                <a:spcPts val="0"/>
              </a:spcAft>
              <a:buClr>
                <a:srgbClr val="000000"/>
              </a:buClr>
              <a:buSzPts val="1000"/>
              <a:buFont typeface="Comic Sans MS"/>
              <a:buChar char="●"/>
            </a:pPr>
            <a:r>
              <a:rPr i="0" lang="en" sz="1000" u="none" cap="none" strike="noStrike">
                <a:solidFill>
                  <a:srgbClr val="000000"/>
                </a:solidFill>
                <a:latin typeface="Comic Sans MS"/>
                <a:ea typeface="Comic Sans MS"/>
                <a:cs typeface="Comic Sans MS"/>
                <a:sym typeface="Comic Sans MS"/>
              </a:rPr>
              <a:t>DPU VF-vlan-vni-map {</a:t>
            </a:r>
            <a:endParaRPr i="0" sz="1000" u="none" cap="none" strike="noStrike">
              <a:solidFill>
                <a:srgbClr val="000000"/>
              </a:solidFill>
              <a:latin typeface="Comic Sans MS"/>
              <a:ea typeface="Comic Sans MS"/>
              <a:cs typeface="Comic Sans MS"/>
              <a:sym typeface="Comic Sans MS"/>
            </a:endParaRPr>
          </a:p>
          <a:p>
            <a:pPr indent="0" lvl="0" marL="914400" marR="0" rtl="0" algn="l">
              <a:lnSpc>
                <a:spcPct val="100000"/>
              </a:lnSpc>
              <a:spcBef>
                <a:spcPts val="0"/>
              </a:spcBef>
              <a:spcAft>
                <a:spcPts val="0"/>
              </a:spcAft>
              <a:buClr>
                <a:srgbClr val="000000"/>
              </a:buClr>
              <a:buSzPts val="1400"/>
              <a:buFont typeface="Arial"/>
              <a:buNone/>
            </a:pPr>
            <a:r>
              <a:rPr i="0" lang="en" sz="1000" u="none" cap="none" strike="noStrike">
                <a:solidFill>
                  <a:srgbClr val="000000"/>
                </a:solidFill>
                <a:latin typeface="Comic Sans MS"/>
                <a:ea typeface="Comic Sans MS"/>
                <a:cs typeface="Comic Sans MS"/>
                <a:sym typeface="Comic Sans MS"/>
              </a:rPr>
              <a:t>VF1:vlan10:vni10,</a:t>
            </a:r>
            <a:endParaRPr i="0" sz="1000" u="none" cap="none" strike="noStrike">
              <a:solidFill>
                <a:srgbClr val="000000"/>
              </a:solidFill>
              <a:latin typeface="Comic Sans MS"/>
              <a:ea typeface="Comic Sans MS"/>
              <a:cs typeface="Comic Sans MS"/>
              <a:sym typeface="Comic Sans MS"/>
            </a:endParaRPr>
          </a:p>
          <a:p>
            <a:pPr indent="0" lvl="0" marL="914400" marR="0" rtl="0" algn="l">
              <a:lnSpc>
                <a:spcPct val="100000"/>
              </a:lnSpc>
              <a:spcBef>
                <a:spcPts val="0"/>
              </a:spcBef>
              <a:spcAft>
                <a:spcPts val="0"/>
              </a:spcAft>
              <a:buClr>
                <a:srgbClr val="000000"/>
              </a:buClr>
              <a:buSzPts val="1400"/>
              <a:buFont typeface="Arial"/>
              <a:buNone/>
            </a:pPr>
            <a:r>
              <a:rPr i="0" lang="en" sz="1000" u="none" cap="none" strike="noStrike">
                <a:solidFill>
                  <a:srgbClr val="000000"/>
                </a:solidFill>
                <a:latin typeface="Comic Sans MS"/>
                <a:ea typeface="Comic Sans MS"/>
                <a:cs typeface="Comic Sans MS"/>
                <a:sym typeface="Comic Sans MS"/>
              </a:rPr>
              <a:t>VF2:vlan10:vni10</a:t>
            </a:r>
            <a:endParaRPr i="0" sz="1000" u="none" cap="none" strike="noStrike">
              <a:solidFill>
                <a:srgbClr val="000000"/>
              </a:solidFill>
              <a:latin typeface="Comic Sans MS"/>
              <a:ea typeface="Comic Sans MS"/>
              <a:cs typeface="Comic Sans MS"/>
              <a:sym typeface="Comic Sans MS"/>
            </a:endParaRPr>
          </a:p>
          <a:p>
            <a:pPr indent="457200" lvl="0" marL="457200" marR="0" rtl="0" algn="l">
              <a:lnSpc>
                <a:spcPct val="100000"/>
              </a:lnSpc>
              <a:spcBef>
                <a:spcPts val="0"/>
              </a:spcBef>
              <a:spcAft>
                <a:spcPts val="0"/>
              </a:spcAft>
              <a:buClr>
                <a:srgbClr val="000000"/>
              </a:buClr>
              <a:buSzPts val="1400"/>
              <a:buFont typeface="Arial"/>
              <a:buNone/>
            </a:pPr>
            <a:r>
              <a:rPr i="0" lang="en" sz="1000" u="none" cap="none" strike="noStrike">
                <a:solidFill>
                  <a:srgbClr val="000000"/>
                </a:solidFill>
                <a:latin typeface="Comic Sans MS"/>
                <a:ea typeface="Comic Sans MS"/>
                <a:cs typeface="Comic Sans MS"/>
                <a:sym typeface="Comic Sans MS"/>
              </a:rPr>
              <a:t>VF3:vlan20:vni20</a:t>
            </a:r>
            <a:endParaRPr i="0" sz="1000" u="none" cap="none" strike="noStrike">
              <a:solidFill>
                <a:srgbClr val="000000"/>
              </a:solidFill>
              <a:latin typeface="Comic Sans MS"/>
              <a:ea typeface="Comic Sans MS"/>
              <a:cs typeface="Comic Sans MS"/>
              <a:sym typeface="Comic Sans MS"/>
            </a:endParaRPr>
          </a:p>
          <a:p>
            <a:pPr indent="0" lvl="0" marL="457200" marR="0" rtl="0" algn="l">
              <a:lnSpc>
                <a:spcPct val="100000"/>
              </a:lnSpc>
              <a:spcBef>
                <a:spcPts val="0"/>
              </a:spcBef>
              <a:spcAft>
                <a:spcPts val="0"/>
              </a:spcAft>
              <a:buClr>
                <a:srgbClr val="000000"/>
              </a:buClr>
              <a:buSzPts val="1400"/>
              <a:buFont typeface="Arial"/>
              <a:buNone/>
            </a:pPr>
            <a:r>
              <a:rPr i="0" lang="en" sz="1000" u="none" cap="none" strike="noStrike">
                <a:solidFill>
                  <a:srgbClr val="000000"/>
                </a:solidFill>
                <a:latin typeface="Comic Sans MS"/>
                <a:ea typeface="Comic Sans MS"/>
                <a:cs typeface="Comic Sans MS"/>
                <a:sym typeface="Comic Sans MS"/>
              </a:rPr>
              <a:t>}</a:t>
            </a:r>
            <a:endParaRPr i="0" sz="1000" u="none" cap="none" strike="noStrike">
              <a:solidFill>
                <a:srgbClr val="000000"/>
              </a:solidFill>
              <a:latin typeface="Comic Sans MS"/>
              <a:ea typeface="Comic Sans MS"/>
              <a:cs typeface="Comic Sans MS"/>
              <a:sym typeface="Comic Sans MS"/>
            </a:endParaRPr>
          </a:p>
          <a:p>
            <a:pPr indent="-292100" lvl="0" marL="457200" marR="0" rtl="0" algn="l">
              <a:lnSpc>
                <a:spcPct val="100000"/>
              </a:lnSpc>
              <a:spcBef>
                <a:spcPts val="0"/>
              </a:spcBef>
              <a:spcAft>
                <a:spcPts val="0"/>
              </a:spcAft>
              <a:buClr>
                <a:srgbClr val="000000"/>
              </a:buClr>
              <a:buSzPts val="1000"/>
              <a:buFont typeface="Comic Sans MS"/>
              <a:buChar char="●"/>
            </a:pPr>
            <a:r>
              <a:rPr i="0" lang="en" sz="1000" u="none" cap="none" strike="noStrike">
                <a:solidFill>
                  <a:srgbClr val="000000"/>
                </a:solidFill>
                <a:latin typeface="Comic Sans MS"/>
                <a:ea typeface="Comic Sans MS"/>
                <a:cs typeface="Comic Sans MS"/>
                <a:sym typeface="Comic Sans MS"/>
              </a:rPr>
              <a:t>No bridge/ovs on the host</a:t>
            </a:r>
            <a:endParaRPr i="0" sz="1000" u="none" cap="none" strike="noStrike">
              <a:solidFill>
                <a:srgbClr val="000000"/>
              </a:solidFill>
              <a:latin typeface="Comic Sans MS"/>
              <a:ea typeface="Comic Sans MS"/>
              <a:cs typeface="Comic Sans MS"/>
              <a:sym typeface="Comic Sans MS"/>
            </a:endParaRPr>
          </a:p>
          <a:p>
            <a:pPr indent="-292100" lvl="0" marL="457200" marR="0" rtl="0" algn="l">
              <a:lnSpc>
                <a:spcPct val="100000"/>
              </a:lnSpc>
              <a:spcBef>
                <a:spcPts val="0"/>
              </a:spcBef>
              <a:spcAft>
                <a:spcPts val="0"/>
              </a:spcAft>
              <a:buClr>
                <a:srgbClr val="000000"/>
              </a:buClr>
              <a:buSzPts val="1000"/>
              <a:buFont typeface="Comic Sans MS"/>
              <a:buChar char="●"/>
            </a:pPr>
            <a:r>
              <a:rPr i="0" lang="en" sz="1000" u="none" cap="none" strike="noStrike">
                <a:solidFill>
                  <a:srgbClr val="000000"/>
                </a:solidFill>
                <a:latin typeface="Comic Sans MS"/>
                <a:ea typeface="Comic Sans MS"/>
                <a:cs typeface="Comic Sans MS"/>
                <a:sym typeface="Comic Sans MS"/>
              </a:rPr>
              <a:t>Same tenant on the same host goes through the dpu</a:t>
            </a:r>
            <a:endParaRPr i="0" sz="1000" u="none" cap="none" strike="noStrike">
              <a:solidFill>
                <a:srgbClr val="000000"/>
              </a:solidFill>
              <a:latin typeface="Comic Sans MS"/>
              <a:ea typeface="Comic Sans MS"/>
              <a:cs typeface="Comic Sans MS"/>
              <a:sym typeface="Comic Sans MS"/>
            </a:endParaRPr>
          </a:p>
          <a:p>
            <a:pPr indent="-292100" lvl="0" marL="457200" marR="0" rtl="0" algn="l">
              <a:lnSpc>
                <a:spcPct val="100000"/>
              </a:lnSpc>
              <a:spcBef>
                <a:spcPts val="0"/>
              </a:spcBef>
              <a:spcAft>
                <a:spcPts val="0"/>
              </a:spcAft>
              <a:buClr>
                <a:srgbClr val="000000"/>
              </a:buClr>
              <a:buSzPts val="1000"/>
              <a:buFont typeface="Comic Sans MS"/>
              <a:buChar char="●"/>
            </a:pPr>
            <a:r>
              <a:rPr i="0" lang="en" sz="1000" u="none" cap="none" strike="noStrike">
                <a:solidFill>
                  <a:srgbClr val="000000"/>
                </a:solidFill>
                <a:latin typeface="Comic Sans MS"/>
                <a:ea typeface="Comic Sans MS"/>
                <a:cs typeface="Comic Sans MS"/>
                <a:sym typeface="Comic Sans MS"/>
              </a:rPr>
              <a:t>Same tenant on separate hosts go via the dpu and vxlan</a:t>
            </a:r>
            <a:endParaRPr i="0" sz="10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ic Sans MS"/>
              <a:ea typeface="Comic Sans MS"/>
              <a:cs typeface="Comic Sans MS"/>
              <a:sym typeface="Comic Sans MS"/>
            </a:endParaRPr>
          </a:p>
        </p:txBody>
      </p:sp>
      <p:sp>
        <p:nvSpPr>
          <p:cNvPr id="1208" name="Google Shape;1208;ge409e6d308_0_1405"/>
          <p:cNvSpPr/>
          <p:nvPr/>
        </p:nvSpPr>
        <p:spPr>
          <a:xfrm>
            <a:off x="6509603" y="1688525"/>
            <a:ext cx="442500" cy="249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Trebuchet MS"/>
                <a:ea typeface="Trebuchet MS"/>
                <a:cs typeface="Trebuchet MS"/>
                <a:sym typeface="Trebuchet MS"/>
              </a:rPr>
              <a:t>VF2</a:t>
            </a:r>
            <a:endParaRPr b="0" i="0" sz="900" u="none" cap="none" strike="noStrike">
              <a:solidFill>
                <a:srgbClr val="000000"/>
              </a:solidFill>
              <a:latin typeface="Trebuchet MS"/>
              <a:ea typeface="Trebuchet MS"/>
              <a:cs typeface="Trebuchet MS"/>
              <a:sym typeface="Trebuchet MS"/>
            </a:endParaRPr>
          </a:p>
        </p:txBody>
      </p:sp>
      <p:cxnSp>
        <p:nvCxnSpPr>
          <p:cNvPr id="1209" name="Google Shape;1209;ge409e6d308_0_1405"/>
          <p:cNvCxnSpPr>
            <a:stCxn id="1208" idx="2"/>
          </p:cNvCxnSpPr>
          <p:nvPr/>
        </p:nvCxnSpPr>
        <p:spPr>
          <a:xfrm>
            <a:off x="6730853" y="1937525"/>
            <a:ext cx="88200" cy="1543500"/>
          </a:xfrm>
          <a:prstGeom prst="straightConnector1">
            <a:avLst/>
          </a:prstGeom>
          <a:noFill/>
          <a:ln cap="flat" cmpd="sng" w="9525">
            <a:solidFill>
              <a:schemeClr val="dk2"/>
            </a:solidFill>
            <a:prstDash val="solid"/>
            <a:round/>
            <a:headEnd len="sm" w="sm" type="none"/>
            <a:tailEnd len="sm" w="sm" type="none"/>
          </a:ln>
        </p:spPr>
      </p:cxnSp>
      <p:cxnSp>
        <p:nvCxnSpPr>
          <p:cNvPr id="1210" name="Google Shape;1210;ge409e6d308_0_1405"/>
          <p:cNvCxnSpPr>
            <a:stCxn id="1191" idx="2"/>
          </p:cNvCxnSpPr>
          <p:nvPr/>
        </p:nvCxnSpPr>
        <p:spPr>
          <a:xfrm>
            <a:off x="7306725" y="1942475"/>
            <a:ext cx="18900" cy="1447500"/>
          </a:xfrm>
          <a:prstGeom prst="straightConnector1">
            <a:avLst/>
          </a:prstGeom>
          <a:noFill/>
          <a:ln cap="flat" cmpd="sng" w="9525">
            <a:solidFill>
              <a:schemeClr val="dk2"/>
            </a:solidFill>
            <a:prstDash val="solid"/>
            <a:round/>
            <a:headEnd len="sm" w="sm" type="none"/>
            <a:tailEnd len="sm" w="sm" type="none"/>
          </a:ln>
        </p:spPr>
      </p:cxnSp>
      <p:sp>
        <p:nvSpPr>
          <p:cNvPr id="1211" name="Google Shape;1211;ge409e6d308_0_1405"/>
          <p:cNvSpPr/>
          <p:nvPr/>
        </p:nvSpPr>
        <p:spPr>
          <a:xfrm>
            <a:off x="5967575" y="1961275"/>
            <a:ext cx="751825" cy="1543443"/>
          </a:xfrm>
          <a:custGeom>
            <a:rect b="b" l="l" r="r" t="t"/>
            <a:pathLst>
              <a:path extrusionOk="0" h="66292" w="30073">
                <a:moveTo>
                  <a:pt x="2366" y="0"/>
                </a:moveTo>
                <a:cubicBezTo>
                  <a:pt x="-1588" y="15815"/>
                  <a:pt x="-190" y="33372"/>
                  <a:pt x="4964" y="48838"/>
                </a:cubicBezTo>
                <a:cubicBezTo>
                  <a:pt x="6784" y="54300"/>
                  <a:pt x="6410" y="61748"/>
                  <a:pt x="11198" y="64944"/>
                </a:cubicBezTo>
                <a:cubicBezTo>
                  <a:pt x="16027" y="68168"/>
                  <a:pt x="25227" y="64941"/>
                  <a:pt x="27824" y="59748"/>
                </a:cubicBezTo>
                <a:cubicBezTo>
                  <a:pt x="29218" y="56960"/>
                  <a:pt x="27312" y="53471"/>
                  <a:pt x="27824" y="50396"/>
                </a:cubicBezTo>
                <a:cubicBezTo>
                  <a:pt x="30585" y="33811"/>
                  <a:pt x="29902" y="16813"/>
                  <a:pt x="29902" y="0"/>
                </a:cubicBezTo>
              </a:path>
            </a:pathLst>
          </a:custGeom>
          <a:no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ge409e6d308_0_1405"/>
          <p:cNvSpPr/>
          <p:nvPr/>
        </p:nvSpPr>
        <p:spPr>
          <a:xfrm>
            <a:off x="5935800" y="1974275"/>
            <a:ext cx="837650" cy="2096950"/>
          </a:xfrm>
          <a:custGeom>
            <a:rect b="b" l="l" r="r" t="t"/>
            <a:pathLst>
              <a:path extrusionOk="0" h="83878" w="33506">
                <a:moveTo>
                  <a:pt x="0" y="519"/>
                </a:moveTo>
                <a:cubicBezTo>
                  <a:pt x="0" y="7500"/>
                  <a:pt x="5" y="14819"/>
                  <a:pt x="2598" y="21301"/>
                </a:cubicBezTo>
                <a:cubicBezTo>
                  <a:pt x="4917" y="27099"/>
                  <a:pt x="10059" y="32843"/>
                  <a:pt x="8833" y="38966"/>
                </a:cubicBezTo>
                <a:cubicBezTo>
                  <a:pt x="6685" y="49698"/>
                  <a:pt x="6235" y="60752"/>
                  <a:pt x="6235" y="71697"/>
                </a:cubicBezTo>
                <a:cubicBezTo>
                  <a:pt x="6235" y="75814"/>
                  <a:pt x="5359" y="82648"/>
                  <a:pt x="9352" y="83647"/>
                </a:cubicBezTo>
                <a:cubicBezTo>
                  <a:pt x="13052" y="84573"/>
                  <a:pt x="15210" y="78355"/>
                  <a:pt x="16626" y="74814"/>
                </a:cubicBezTo>
                <a:cubicBezTo>
                  <a:pt x="19559" y="67480"/>
                  <a:pt x="21880" y="59791"/>
                  <a:pt x="22860" y="51954"/>
                </a:cubicBezTo>
                <a:cubicBezTo>
                  <a:pt x="24246" y="40871"/>
                  <a:pt x="24308" y="29540"/>
                  <a:pt x="27017" y="18704"/>
                </a:cubicBezTo>
                <a:cubicBezTo>
                  <a:pt x="28033" y="14640"/>
                  <a:pt x="32430" y="11901"/>
                  <a:pt x="33251" y="7793"/>
                </a:cubicBezTo>
                <a:cubicBezTo>
                  <a:pt x="33761" y="5240"/>
                  <a:pt x="32732" y="2603"/>
                  <a:pt x="32732" y="0"/>
                </a:cubicBezTo>
              </a:path>
            </a:pathLst>
          </a:custGeom>
          <a:noFill/>
          <a:ln cap="flat" cmpd="sng" w="1905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ge409e6d308_0_1405"/>
          <p:cNvSpPr/>
          <p:nvPr/>
        </p:nvSpPr>
        <p:spPr>
          <a:xfrm>
            <a:off x="7120975" y="1961275"/>
            <a:ext cx="1165775" cy="2844525"/>
          </a:xfrm>
          <a:custGeom>
            <a:rect b="b" l="l" r="r" t="t"/>
            <a:pathLst>
              <a:path extrusionOk="0" h="113781" w="46631">
                <a:moveTo>
                  <a:pt x="6626" y="0"/>
                </a:moveTo>
                <a:cubicBezTo>
                  <a:pt x="-407" y="9671"/>
                  <a:pt x="391" y="23371"/>
                  <a:pt x="391" y="35329"/>
                </a:cubicBezTo>
                <a:cubicBezTo>
                  <a:pt x="391" y="45641"/>
                  <a:pt x="-1173" y="57404"/>
                  <a:pt x="4548" y="65983"/>
                </a:cubicBezTo>
                <a:cubicBezTo>
                  <a:pt x="5907" y="68020"/>
                  <a:pt x="9420" y="66542"/>
                  <a:pt x="11821" y="67022"/>
                </a:cubicBezTo>
                <a:cubicBezTo>
                  <a:pt x="20282" y="68712"/>
                  <a:pt x="32101" y="64796"/>
                  <a:pt x="37279" y="71698"/>
                </a:cubicBezTo>
                <a:cubicBezTo>
                  <a:pt x="38971" y="73953"/>
                  <a:pt x="41430" y="75587"/>
                  <a:pt x="42994" y="77932"/>
                </a:cubicBezTo>
                <a:cubicBezTo>
                  <a:pt x="46934" y="83840"/>
                  <a:pt x="42994" y="92133"/>
                  <a:pt x="42994" y="99234"/>
                </a:cubicBezTo>
                <a:cubicBezTo>
                  <a:pt x="42994" y="104232"/>
                  <a:pt x="46631" y="108783"/>
                  <a:pt x="46631" y="113781"/>
                </a:cubicBezTo>
              </a:path>
            </a:pathLst>
          </a:cu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e409e6d308_0_1405"/>
          <p:cNvSpPr/>
          <p:nvPr/>
        </p:nvSpPr>
        <p:spPr>
          <a:xfrm>
            <a:off x="6898898" y="1961275"/>
            <a:ext cx="1283950" cy="2831525"/>
          </a:xfrm>
          <a:custGeom>
            <a:rect b="b" l="l" r="r" t="t"/>
            <a:pathLst>
              <a:path extrusionOk="0" h="113261" w="51358">
                <a:moveTo>
                  <a:pt x="14989" y="0"/>
                </a:moveTo>
                <a:cubicBezTo>
                  <a:pt x="9039" y="7652"/>
                  <a:pt x="6175" y="17857"/>
                  <a:pt x="5638" y="27536"/>
                </a:cubicBezTo>
                <a:cubicBezTo>
                  <a:pt x="5377" y="32234"/>
                  <a:pt x="9300" y="37356"/>
                  <a:pt x="7196" y="41564"/>
                </a:cubicBezTo>
                <a:cubicBezTo>
                  <a:pt x="3073" y="49810"/>
                  <a:pt x="2173" y="60206"/>
                  <a:pt x="4599" y="69100"/>
                </a:cubicBezTo>
                <a:cubicBezTo>
                  <a:pt x="6572" y="76333"/>
                  <a:pt x="-4237" y="87282"/>
                  <a:pt x="2001" y="91440"/>
                </a:cubicBezTo>
                <a:cubicBezTo>
                  <a:pt x="5223" y="93588"/>
                  <a:pt x="10210" y="95669"/>
                  <a:pt x="13431" y="93519"/>
                </a:cubicBezTo>
                <a:cubicBezTo>
                  <a:pt x="15951" y="91837"/>
                  <a:pt x="15586" y="87405"/>
                  <a:pt x="18107" y="85725"/>
                </a:cubicBezTo>
                <a:cubicBezTo>
                  <a:pt x="26100" y="80398"/>
                  <a:pt x="37292" y="66464"/>
                  <a:pt x="44084" y="73256"/>
                </a:cubicBezTo>
                <a:cubicBezTo>
                  <a:pt x="46781" y="75953"/>
                  <a:pt x="43680" y="80986"/>
                  <a:pt x="44604" y="84686"/>
                </a:cubicBezTo>
                <a:cubicBezTo>
                  <a:pt x="46976" y="94182"/>
                  <a:pt x="51358" y="103474"/>
                  <a:pt x="51358" y="113261"/>
                </a:cubicBezTo>
              </a:path>
            </a:pathLst>
          </a:custGeom>
          <a:no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15" name="Google Shape;1215;ge409e6d308_0_1405"/>
          <p:cNvCxnSpPr/>
          <p:nvPr/>
        </p:nvCxnSpPr>
        <p:spPr>
          <a:xfrm flipH="1" rot="10800000">
            <a:off x="206975" y="4673725"/>
            <a:ext cx="497100" cy="600"/>
          </a:xfrm>
          <a:prstGeom prst="straightConnector1">
            <a:avLst/>
          </a:prstGeom>
          <a:noFill/>
          <a:ln cap="flat" cmpd="sng" w="19050">
            <a:solidFill>
              <a:srgbClr val="D5A6BD"/>
            </a:solidFill>
            <a:prstDash val="solid"/>
            <a:round/>
            <a:headEnd len="sm" w="sm" type="none"/>
            <a:tailEnd len="sm" w="sm" type="none"/>
          </a:ln>
        </p:spPr>
      </p:cxnSp>
      <p:sp>
        <p:nvSpPr>
          <p:cNvPr id="1216" name="Google Shape;1216;ge409e6d308_0_1405"/>
          <p:cNvSpPr txBox="1"/>
          <p:nvPr/>
        </p:nvSpPr>
        <p:spPr>
          <a:xfrm>
            <a:off x="828575" y="44943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1217" name="Google Shape;1217;ge409e6d308_0_1405"/>
          <p:cNvCxnSpPr/>
          <p:nvPr/>
        </p:nvCxnSpPr>
        <p:spPr>
          <a:xfrm flipH="1" rot="10800000">
            <a:off x="206975" y="4847525"/>
            <a:ext cx="488100" cy="1500"/>
          </a:xfrm>
          <a:prstGeom prst="straightConnector1">
            <a:avLst/>
          </a:prstGeom>
          <a:noFill/>
          <a:ln cap="flat" cmpd="sng" w="19050">
            <a:solidFill>
              <a:srgbClr val="9FC5E8"/>
            </a:solidFill>
            <a:prstDash val="solid"/>
            <a:round/>
            <a:headEnd len="sm" w="sm" type="none"/>
            <a:tailEnd len="sm" w="sm" type="none"/>
          </a:ln>
        </p:spPr>
      </p:cxnSp>
      <p:sp>
        <p:nvSpPr>
          <p:cNvPr id="1218" name="Google Shape;1218;ge409e6d308_0_1405"/>
          <p:cNvSpPr txBox="1"/>
          <p:nvPr/>
        </p:nvSpPr>
        <p:spPr>
          <a:xfrm>
            <a:off x="828575" y="46675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blue  tenant</a:t>
            </a:r>
            <a:endParaRPr b="0" i="0" sz="600" u="none" cap="none" strike="noStrike">
              <a:solidFill>
                <a:srgbClr val="000000"/>
              </a:solidFill>
              <a:latin typeface="Trebuchet MS"/>
              <a:ea typeface="Trebuchet MS"/>
              <a:cs typeface="Trebuchet MS"/>
              <a:sym typeface="Trebuchet MS"/>
            </a:endParaRPr>
          </a:p>
        </p:txBody>
      </p:sp>
      <p:cxnSp>
        <p:nvCxnSpPr>
          <p:cNvPr id="1219" name="Google Shape;1219;ge409e6d308_0_1405"/>
          <p:cNvCxnSpPr/>
          <p:nvPr/>
        </p:nvCxnSpPr>
        <p:spPr>
          <a:xfrm flipH="1" rot="10800000">
            <a:off x="2640325" y="4703475"/>
            <a:ext cx="496800" cy="6000"/>
          </a:xfrm>
          <a:prstGeom prst="straightConnector1">
            <a:avLst/>
          </a:prstGeom>
          <a:noFill/>
          <a:ln cap="flat" cmpd="sng" w="19050">
            <a:solidFill>
              <a:srgbClr val="A64D79"/>
            </a:solidFill>
            <a:prstDash val="solid"/>
            <a:round/>
            <a:headEnd len="sm" w="sm" type="none"/>
            <a:tailEnd len="sm" w="sm" type="none"/>
          </a:ln>
        </p:spPr>
      </p:cxnSp>
      <p:sp>
        <p:nvSpPr>
          <p:cNvPr id="1220" name="Google Shape;1220;ge409e6d308_0_1405"/>
          <p:cNvSpPr txBox="1"/>
          <p:nvPr/>
        </p:nvSpPr>
        <p:spPr>
          <a:xfrm>
            <a:off x="3255425" y="45141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1221" name="Google Shape;1221;ge409e6d308_0_1405"/>
          <p:cNvCxnSpPr/>
          <p:nvPr/>
        </p:nvCxnSpPr>
        <p:spPr>
          <a:xfrm flipH="1" rot="10800000">
            <a:off x="2658625" y="4878100"/>
            <a:ext cx="478500" cy="14400"/>
          </a:xfrm>
          <a:prstGeom prst="straightConnector1">
            <a:avLst/>
          </a:prstGeom>
          <a:noFill/>
          <a:ln cap="flat" cmpd="sng" w="19050">
            <a:solidFill>
              <a:srgbClr val="0B5394"/>
            </a:solidFill>
            <a:prstDash val="solid"/>
            <a:round/>
            <a:headEnd len="sm" w="sm" type="none"/>
            <a:tailEnd len="sm" w="sm" type="none"/>
          </a:ln>
        </p:spPr>
      </p:cxnSp>
      <p:sp>
        <p:nvSpPr>
          <p:cNvPr id="1222" name="Google Shape;1222;ge409e6d308_0_1405"/>
          <p:cNvSpPr txBox="1"/>
          <p:nvPr/>
        </p:nvSpPr>
        <p:spPr>
          <a:xfrm>
            <a:off x="3255425" y="46873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blue  tenant</a:t>
            </a:r>
            <a:endParaRPr b="0" i="0" sz="6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gcf166977e1_0_142"/>
          <p:cNvSpPr/>
          <p:nvPr/>
        </p:nvSpPr>
        <p:spPr>
          <a:xfrm>
            <a:off x="-52500" y="888363"/>
            <a:ext cx="4350000" cy="32187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gcf166977e1_0_142"/>
          <p:cNvSpPr/>
          <p:nvPr/>
        </p:nvSpPr>
        <p:spPr>
          <a:xfrm>
            <a:off x="4472700" y="888363"/>
            <a:ext cx="4494300" cy="33174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gcf166977e1_0_142"/>
          <p:cNvSpPr txBox="1"/>
          <p:nvPr/>
        </p:nvSpPr>
        <p:spPr>
          <a:xfrm>
            <a:off x="514125" y="646586"/>
            <a:ext cx="8313600" cy="267300"/>
          </a:xfrm>
          <a:prstGeom prst="rect">
            <a:avLst/>
          </a:prstGeom>
          <a:noFill/>
          <a:ln>
            <a:noFill/>
          </a:ln>
        </p:spPr>
        <p:txBody>
          <a:bodyPr anchorCtr="0" anchor="t" bIns="22850" lIns="45725" spcFirstLastPara="1" rIns="45725" wrap="square" tIns="22850">
            <a:noAutofit/>
          </a:bodyPr>
          <a:lstStyle/>
          <a:p>
            <a:pPr indent="0" lvl="0" marL="0" marR="0" rtl="0" algn="ctr">
              <a:lnSpc>
                <a:spcPct val="90000"/>
              </a:lnSpc>
              <a:spcBef>
                <a:spcPts val="800"/>
              </a:spcBef>
              <a:spcAft>
                <a:spcPts val="800"/>
              </a:spcAft>
              <a:buClr>
                <a:schemeClr val="dk2"/>
              </a:buClr>
              <a:buSzPts val="1500"/>
              <a:buFont typeface="Trebuchet MS"/>
              <a:buNone/>
            </a:pPr>
            <a:r>
              <a:rPr b="0" i="1" lang="en" sz="1500" u="none" cap="none" strike="noStrike">
                <a:solidFill>
                  <a:srgbClr val="92D050"/>
                </a:solidFill>
                <a:latin typeface="Trebuchet MS"/>
                <a:ea typeface="Trebuchet MS"/>
                <a:cs typeface="Trebuchet MS"/>
                <a:sym typeface="Trebuchet MS"/>
              </a:rPr>
              <a:t>VxLAN overlay network flows</a:t>
            </a:r>
            <a:endParaRPr b="0" i="1" sz="1400" u="none" cap="none" strike="noStrike">
              <a:solidFill>
                <a:srgbClr val="000000"/>
              </a:solidFill>
              <a:latin typeface="Arial"/>
              <a:ea typeface="Arial"/>
              <a:cs typeface="Arial"/>
              <a:sym typeface="Arial"/>
            </a:endParaRPr>
          </a:p>
        </p:txBody>
      </p:sp>
      <p:sp>
        <p:nvSpPr>
          <p:cNvPr id="1231" name="Google Shape;1231;gcf166977e1_0_142"/>
          <p:cNvSpPr/>
          <p:nvPr/>
        </p:nvSpPr>
        <p:spPr>
          <a:xfrm>
            <a:off x="40025" y="959338"/>
            <a:ext cx="2012100" cy="14064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32" name="Google Shape;1232;gcf166977e1_0_142"/>
          <p:cNvSpPr/>
          <p:nvPr/>
        </p:nvSpPr>
        <p:spPr>
          <a:xfrm>
            <a:off x="2139612" y="2399388"/>
            <a:ext cx="2157900" cy="15264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Trebuchet MS"/>
              <a:ea typeface="Trebuchet MS"/>
              <a:cs typeface="Trebuchet MS"/>
              <a:sym typeface="Trebuchet MS"/>
            </a:endParaRPr>
          </a:p>
        </p:txBody>
      </p:sp>
      <p:sp>
        <p:nvSpPr>
          <p:cNvPr id="1233" name="Google Shape;1233;gcf166977e1_0_142"/>
          <p:cNvSpPr/>
          <p:nvPr/>
        </p:nvSpPr>
        <p:spPr>
          <a:xfrm>
            <a:off x="2125" y="2399163"/>
            <a:ext cx="2049900" cy="15264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cf166977e1_0_142"/>
          <p:cNvSpPr/>
          <p:nvPr/>
        </p:nvSpPr>
        <p:spPr>
          <a:xfrm>
            <a:off x="1003175" y="2118913"/>
            <a:ext cx="581700" cy="2010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500" u="none" cap="none" strike="noStrike">
                <a:solidFill>
                  <a:srgbClr val="000000"/>
                </a:solidFill>
                <a:latin typeface="Trebuchet MS"/>
                <a:ea typeface="Trebuchet MS"/>
                <a:cs typeface="Trebuchet MS"/>
                <a:sym typeface="Trebuchet MS"/>
              </a:rPr>
              <a:t>PF0_host_rep1</a:t>
            </a:r>
            <a:endParaRPr b="0" i="0" sz="500" u="none" cap="none" strike="noStrike">
              <a:solidFill>
                <a:srgbClr val="000000"/>
              </a:solidFill>
              <a:latin typeface="Trebuchet MS"/>
              <a:ea typeface="Trebuchet MS"/>
              <a:cs typeface="Trebuchet MS"/>
              <a:sym typeface="Trebuchet MS"/>
            </a:endParaRPr>
          </a:p>
        </p:txBody>
      </p:sp>
      <p:sp>
        <p:nvSpPr>
          <p:cNvPr id="1235" name="Google Shape;1235;gcf166977e1_0_142"/>
          <p:cNvSpPr/>
          <p:nvPr/>
        </p:nvSpPr>
        <p:spPr>
          <a:xfrm>
            <a:off x="3508438" y="382333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1236" name="Google Shape;1236;gcf166977e1_0_142"/>
          <p:cNvSpPr/>
          <p:nvPr/>
        </p:nvSpPr>
        <p:spPr>
          <a:xfrm>
            <a:off x="2923738" y="2499538"/>
            <a:ext cx="425100" cy="1419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r>
              <a:rPr b="0" i="0" lang="en" sz="500" u="none" cap="none" strike="noStrike">
                <a:solidFill>
                  <a:srgbClr val="000000"/>
                </a:solidFill>
                <a:latin typeface="Trebuchet MS"/>
                <a:ea typeface="Trebuchet MS"/>
                <a:cs typeface="Trebuchet MS"/>
                <a:sym typeface="Trebuchet MS"/>
              </a:rPr>
              <a:t>PF0_rep1</a:t>
            </a:r>
            <a:endParaRPr b="0" i="0" sz="500" u="none" cap="none" strike="noStrike">
              <a:solidFill>
                <a:srgbClr val="000000"/>
              </a:solidFill>
              <a:latin typeface="Trebuchet MS"/>
              <a:ea typeface="Trebuchet MS"/>
              <a:cs typeface="Trebuchet MS"/>
              <a:sym typeface="Trebuchet MS"/>
            </a:endParaRPr>
          </a:p>
        </p:txBody>
      </p:sp>
      <p:sp>
        <p:nvSpPr>
          <p:cNvPr id="1237" name="Google Shape;1237;gcf166977e1_0_142"/>
          <p:cNvSpPr txBox="1"/>
          <p:nvPr/>
        </p:nvSpPr>
        <p:spPr>
          <a:xfrm>
            <a:off x="2280317" y="2482224"/>
            <a:ext cx="345900" cy="297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ARM cores</a:t>
            </a:r>
            <a:endParaRPr b="1" i="0" sz="700" u="none" cap="none" strike="noStrike">
              <a:solidFill>
                <a:srgbClr val="000000"/>
              </a:solidFill>
              <a:latin typeface="Trebuchet MS"/>
              <a:ea typeface="Trebuchet MS"/>
              <a:cs typeface="Trebuchet MS"/>
              <a:sym typeface="Trebuchet MS"/>
            </a:endParaRPr>
          </a:p>
        </p:txBody>
      </p:sp>
      <p:cxnSp>
        <p:nvCxnSpPr>
          <p:cNvPr id="1238" name="Google Shape;1238;gcf166977e1_0_142"/>
          <p:cNvCxnSpPr>
            <a:stCxn id="1239" idx="2"/>
          </p:cNvCxnSpPr>
          <p:nvPr/>
        </p:nvCxnSpPr>
        <p:spPr>
          <a:xfrm flipH="1">
            <a:off x="2853388" y="3407862"/>
            <a:ext cx="600" cy="205200"/>
          </a:xfrm>
          <a:prstGeom prst="straightConnector1">
            <a:avLst/>
          </a:prstGeom>
          <a:noFill/>
          <a:ln cap="flat" cmpd="sng" w="9525">
            <a:solidFill>
              <a:schemeClr val="dk2"/>
            </a:solidFill>
            <a:prstDash val="solid"/>
            <a:round/>
            <a:headEnd len="sm" w="sm" type="none"/>
            <a:tailEnd len="sm" w="sm" type="none"/>
          </a:ln>
        </p:spPr>
      </p:cxnSp>
      <p:cxnSp>
        <p:nvCxnSpPr>
          <p:cNvPr id="1240" name="Google Shape;1240;gcf166977e1_0_142"/>
          <p:cNvCxnSpPr>
            <a:stCxn id="1241" idx="2"/>
            <a:endCxn id="1242" idx="2"/>
          </p:cNvCxnSpPr>
          <p:nvPr/>
        </p:nvCxnSpPr>
        <p:spPr>
          <a:xfrm rot="10800000">
            <a:off x="3344725" y="3415288"/>
            <a:ext cx="25200" cy="300000"/>
          </a:xfrm>
          <a:prstGeom prst="straightConnector1">
            <a:avLst/>
          </a:prstGeom>
          <a:noFill/>
          <a:ln cap="flat" cmpd="sng" w="9525">
            <a:solidFill>
              <a:schemeClr val="dk2"/>
            </a:solidFill>
            <a:prstDash val="solid"/>
            <a:round/>
            <a:headEnd len="sm" w="sm" type="none"/>
            <a:tailEnd len="sm" w="sm" type="none"/>
          </a:ln>
        </p:spPr>
      </p:cxnSp>
      <p:cxnSp>
        <p:nvCxnSpPr>
          <p:cNvPr id="1243" name="Google Shape;1243;gcf166977e1_0_142"/>
          <p:cNvCxnSpPr/>
          <p:nvPr/>
        </p:nvCxnSpPr>
        <p:spPr>
          <a:xfrm flipH="1" rot="10800000">
            <a:off x="1264856" y="3402475"/>
            <a:ext cx="854700" cy="9300"/>
          </a:xfrm>
          <a:prstGeom prst="straightConnector1">
            <a:avLst/>
          </a:prstGeom>
          <a:noFill/>
          <a:ln cap="flat" cmpd="sng" w="9525">
            <a:solidFill>
              <a:schemeClr val="dk2"/>
            </a:solidFill>
            <a:prstDash val="solid"/>
            <a:round/>
            <a:headEnd len="sm" w="sm" type="none"/>
            <a:tailEnd len="sm" w="sm" type="none"/>
          </a:ln>
        </p:spPr>
      </p:cxnSp>
      <p:cxnSp>
        <p:nvCxnSpPr>
          <p:cNvPr id="1244" name="Google Shape;1244;gcf166977e1_0_142"/>
          <p:cNvCxnSpPr>
            <a:stCxn id="1236" idx="2"/>
          </p:cNvCxnSpPr>
          <p:nvPr/>
        </p:nvCxnSpPr>
        <p:spPr>
          <a:xfrm>
            <a:off x="3136288" y="2641438"/>
            <a:ext cx="0" cy="293100"/>
          </a:xfrm>
          <a:prstGeom prst="straightConnector1">
            <a:avLst/>
          </a:prstGeom>
          <a:noFill/>
          <a:ln cap="flat" cmpd="sng" w="9525">
            <a:solidFill>
              <a:schemeClr val="dk2"/>
            </a:solidFill>
            <a:prstDash val="solid"/>
            <a:round/>
            <a:headEnd len="sm" w="sm" type="none"/>
            <a:tailEnd len="sm" w="sm" type="none"/>
          </a:ln>
        </p:spPr>
      </p:cxnSp>
      <p:cxnSp>
        <p:nvCxnSpPr>
          <p:cNvPr id="1245" name="Google Shape;1245;gcf166977e1_0_142"/>
          <p:cNvCxnSpPr/>
          <p:nvPr/>
        </p:nvCxnSpPr>
        <p:spPr>
          <a:xfrm>
            <a:off x="7126606" y="2652024"/>
            <a:ext cx="0" cy="0"/>
          </a:xfrm>
          <a:prstGeom prst="straightConnector1">
            <a:avLst/>
          </a:prstGeom>
          <a:noFill/>
          <a:ln cap="flat" cmpd="sng" w="9525">
            <a:solidFill>
              <a:schemeClr val="dk2"/>
            </a:solidFill>
            <a:prstDash val="solid"/>
            <a:round/>
            <a:headEnd len="sm" w="sm" type="none"/>
            <a:tailEnd len="sm" w="sm" type="none"/>
          </a:ln>
        </p:spPr>
      </p:cxnSp>
      <p:cxnSp>
        <p:nvCxnSpPr>
          <p:cNvPr id="1246" name="Google Shape;1246;gcf166977e1_0_142"/>
          <p:cNvCxnSpPr/>
          <p:nvPr/>
        </p:nvCxnSpPr>
        <p:spPr>
          <a:xfrm>
            <a:off x="7181952" y="2645756"/>
            <a:ext cx="0" cy="0"/>
          </a:xfrm>
          <a:prstGeom prst="straightConnector1">
            <a:avLst/>
          </a:prstGeom>
          <a:noFill/>
          <a:ln cap="flat" cmpd="sng" w="9525">
            <a:solidFill>
              <a:schemeClr val="dk2"/>
            </a:solidFill>
            <a:prstDash val="solid"/>
            <a:round/>
            <a:headEnd len="sm" w="sm" type="none"/>
            <a:tailEnd len="sm" w="sm" type="none"/>
          </a:ln>
        </p:spPr>
      </p:cxnSp>
      <p:cxnSp>
        <p:nvCxnSpPr>
          <p:cNvPr id="1247" name="Google Shape;1247;gcf166977e1_0_142"/>
          <p:cNvCxnSpPr>
            <a:stCxn id="1236" idx="0"/>
            <a:endCxn id="1236" idx="0"/>
          </p:cNvCxnSpPr>
          <p:nvPr/>
        </p:nvCxnSpPr>
        <p:spPr>
          <a:xfrm>
            <a:off x="3136288" y="2499538"/>
            <a:ext cx="0" cy="0"/>
          </a:xfrm>
          <a:prstGeom prst="straightConnector1">
            <a:avLst/>
          </a:prstGeom>
          <a:noFill/>
          <a:ln cap="flat" cmpd="sng" w="9525">
            <a:solidFill>
              <a:schemeClr val="dk2"/>
            </a:solidFill>
            <a:prstDash val="solid"/>
            <a:round/>
            <a:headEnd len="sm" w="sm" type="none"/>
            <a:tailEnd len="sm" w="sm" type="none"/>
          </a:ln>
        </p:spPr>
      </p:cxnSp>
      <p:cxnSp>
        <p:nvCxnSpPr>
          <p:cNvPr id="1248" name="Google Shape;1248;gcf166977e1_0_142"/>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1249" name="Google Shape;1249;gcf166977e1_0_142"/>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1250" name="Google Shape;1250;gcf166977e1_0_142"/>
          <p:cNvCxnSpPr/>
          <p:nvPr/>
        </p:nvCxnSpPr>
        <p:spPr>
          <a:xfrm>
            <a:off x="4056078" y="3915350"/>
            <a:ext cx="0" cy="0"/>
          </a:xfrm>
          <a:prstGeom prst="straightConnector1">
            <a:avLst/>
          </a:prstGeom>
          <a:noFill/>
          <a:ln cap="flat" cmpd="sng" w="9525">
            <a:solidFill>
              <a:schemeClr val="dk2"/>
            </a:solidFill>
            <a:prstDash val="solid"/>
            <a:round/>
            <a:headEnd len="sm" w="sm" type="none"/>
            <a:tailEnd len="sm" w="sm" type="none"/>
          </a:ln>
        </p:spPr>
      </p:cxnSp>
      <p:cxnSp>
        <p:nvCxnSpPr>
          <p:cNvPr id="1251" name="Google Shape;1251;gcf166977e1_0_142"/>
          <p:cNvCxnSpPr/>
          <p:nvPr/>
        </p:nvCxnSpPr>
        <p:spPr>
          <a:xfrm>
            <a:off x="4056078" y="3915350"/>
            <a:ext cx="0" cy="0"/>
          </a:xfrm>
          <a:prstGeom prst="straightConnector1">
            <a:avLst/>
          </a:prstGeom>
          <a:noFill/>
          <a:ln cap="flat" cmpd="sng" w="9525">
            <a:solidFill>
              <a:schemeClr val="dk2"/>
            </a:solidFill>
            <a:prstDash val="solid"/>
            <a:round/>
            <a:headEnd len="sm" w="sm" type="none"/>
            <a:tailEnd len="sm" w="sm" type="none"/>
          </a:ln>
        </p:spPr>
      </p:cxnSp>
      <p:cxnSp>
        <p:nvCxnSpPr>
          <p:cNvPr id="1252" name="Google Shape;1252;gcf166977e1_0_142"/>
          <p:cNvCxnSpPr/>
          <p:nvPr/>
        </p:nvCxnSpPr>
        <p:spPr>
          <a:xfrm>
            <a:off x="4056078" y="3915350"/>
            <a:ext cx="0" cy="0"/>
          </a:xfrm>
          <a:prstGeom prst="straightConnector1">
            <a:avLst/>
          </a:prstGeom>
          <a:noFill/>
          <a:ln cap="flat" cmpd="sng" w="9525">
            <a:solidFill>
              <a:schemeClr val="dk2"/>
            </a:solidFill>
            <a:prstDash val="solid"/>
            <a:round/>
            <a:headEnd len="sm" w="sm" type="none"/>
            <a:tailEnd len="sm" w="sm" type="none"/>
          </a:ln>
        </p:spPr>
      </p:cxnSp>
      <p:cxnSp>
        <p:nvCxnSpPr>
          <p:cNvPr id="1253" name="Google Shape;1253;gcf166977e1_0_142"/>
          <p:cNvCxnSpPr>
            <a:endCxn id="1254" idx="2"/>
          </p:cNvCxnSpPr>
          <p:nvPr/>
        </p:nvCxnSpPr>
        <p:spPr>
          <a:xfrm flipH="1" rot="10800000">
            <a:off x="2896238" y="2968850"/>
            <a:ext cx="251400" cy="304800"/>
          </a:xfrm>
          <a:prstGeom prst="straightConnector1">
            <a:avLst/>
          </a:prstGeom>
          <a:noFill/>
          <a:ln cap="flat" cmpd="sng" w="9525">
            <a:solidFill>
              <a:schemeClr val="dk2"/>
            </a:solidFill>
            <a:prstDash val="solid"/>
            <a:round/>
            <a:headEnd len="sm" w="sm" type="none"/>
            <a:tailEnd len="sm" w="sm" type="none"/>
          </a:ln>
        </p:spPr>
      </p:cxnSp>
      <p:cxnSp>
        <p:nvCxnSpPr>
          <p:cNvPr id="1255" name="Google Shape;1255;gcf166977e1_0_142"/>
          <p:cNvCxnSpPr/>
          <p:nvPr/>
        </p:nvCxnSpPr>
        <p:spPr>
          <a:xfrm>
            <a:off x="4385109" y="3607875"/>
            <a:ext cx="0" cy="0"/>
          </a:xfrm>
          <a:prstGeom prst="straightConnector1">
            <a:avLst/>
          </a:prstGeom>
          <a:noFill/>
          <a:ln cap="flat" cmpd="sng" w="9525">
            <a:solidFill>
              <a:schemeClr val="dk2"/>
            </a:solidFill>
            <a:prstDash val="solid"/>
            <a:round/>
            <a:headEnd len="sm" w="sm" type="none"/>
            <a:tailEnd len="sm" w="sm" type="none"/>
          </a:ln>
        </p:spPr>
      </p:cxnSp>
      <p:sp>
        <p:nvSpPr>
          <p:cNvPr id="1254" name="Google Shape;1254;gcf166977e1_0_142"/>
          <p:cNvSpPr/>
          <p:nvPr/>
        </p:nvSpPr>
        <p:spPr>
          <a:xfrm>
            <a:off x="2960288" y="2775650"/>
            <a:ext cx="374700" cy="1932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300" u="none" cap="none" strike="noStrike">
                <a:solidFill>
                  <a:srgbClr val="000000"/>
                </a:solidFill>
                <a:latin typeface="Trebuchet MS"/>
                <a:ea typeface="Trebuchet MS"/>
                <a:cs typeface="Trebuchet MS"/>
                <a:sym typeface="Trebuchet MS"/>
              </a:rPr>
              <a:t>     </a:t>
            </a:r>
            <a:r>
              <a:rPr b="0" i="0" lang="en" sz="600" u="none" cap="none" strike="noStrike">
                <a:solidFill>
                  <a:srgbClr val="000000"/>
                </a:solidFill>
                <a:latin typeface="Trebuchet MS"/>
                <a:ea typeface="Trebuchet MS"/>
                <a:cs typeface="Trebuchet MS"/>
                <a:sym typeface="Trebuchet MS"/>
              </a:rPr>
              <a:t>Bridge</a:t>
            </a:r>
            <a:endParaRPr b="0" i="0" sz="600" u="none" cap="none" strike="noStrike">
              <a:solidFill>
                <a:srgbClr val="000000"/>
              </a:solidFill>
              <a:latin typeface="Trebuchet MS"/>
              <a:ea typeface="Trebuchet MS"/>
              <a:cs typeface="Trebuchet MS"/>
              <a:sym typeface="Trebuchet MS"/>
            </a:endParaRPr>
          </a:p>
        </p:txBody>
      </p:sp>
      <p:sp>
        <p:nvSpPr>
          <p:cNvPr id="1256" name="Google Shape;1256;gcf166977e1_0_142"/>
          <p:cNvSpPr txBox="1"/>
          <p:nvPr/>
        </p:nvSpPr>
        <p:spPr>
          <a:xfrm>
            <a:off x="159550" y="2586163"/>
            <a:ext cx="581700" cy="201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Connect-X</a:t>
            </a:r>
            <a:endParaRPr b="1" i="0" sz="700" u="none" cap="none" strike="noStrike">
              <a:solidFill>
                <a:srgbClr val="000000"/>
              </a:solidFill>
              <a:latin typeface="Trebuchet MS"/>
              <a:ea typeface="Trebuchet MS"/>
              <a:cs typeface="Trebuchet MS"/>
              <a:sym typeface="Trebuchet MS"/>
            </a:endParaRPr>
          </a:p>
        </p:txBody>
      </p:sp>
      <p:sp>
        <p:nvSpPr>
          <p:cNvPr id="1257" name="Google Shape;1257;gcf166977e1_0_142"/>
          <p:cNvSpPr txBox="1"/>
          <p:nvPr/>
        </p:nvSpPr>
        <p:spPr>
          <a:xfrm>
            <a:off x="468375" y="1006763"/>
            <a:ext cx="787800" cy="297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Trebuchet MS"/>
                <a:ea typeface="Trebuchet MS"/>
                <a:cs typeface="Trebuchet MS"/>
                <a:sym typeface="Trebuchet MS"/>
              </a:rPr>
              <a:t>Host</a:t>
            </a:r>
            <a:endParaRPr b="1" i="0" sz="1100" u="none" cap="none" strike="noStrike">
              <a:solidFill>
                <a:srgbClr val="000000"/>
              </a:solidFill>
              <a:latin typeface="Trebuchet MS"/>
              <a:ea typeface="Trebuchet MS"/>
              <a:cs typeface="Trebuchet MS"/>
              <a:sym typeface="Trebuchet MS"/>
            </a:endParaRPr>
          </a:p>
        </p:txBody>
      </p:sp>
      <p:sp>
        <p:nvSpPr>
          <p:cNvPr id="1258" name="Google Shape;1258;gcf166977e1_0_142"/>
          <p:cNvSpPr/>
          <p:nvPr/>
        </p:nvSpPr>
        <p:spPr>
          <a:xfrm>
            <a:off x="2240613" y="2745150"/>
            <a:ext cx="310200" cy="267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1" i="0" lang="en" sz="700" u="none" cap="none" strike="noStrike">
                <a:solidFill>
                  <a:srgbClr val="000000"/>
                </a:solidFill>
                <a:latin typeface="Trebuchet MS"/>
                <a:ea typeface="Trebuchet MS"/>
                <a:cs typeface="Trebuchet MS"/>
                <a:sym typeface="Trebuchet MS"/>
              </a:rPr>
              <a:t>FRR</a:t>
            </a:r>
            <a:endParaRPr b="1" i="0" sz="700" u="none" cap="none" strike="noStrike">
              <a:solidFill>
                <a:srgbClr val="000000"/>
              </a:solidFill>
              <a:latin typeface="Trebuchet MS"/>
              <a:ea typeface="Trebuchet MS"/>
              <a:cs typeface="Trebuchet MS"/>
              <a:sym typeface="Trebuchet MS"/>
            </a:endParaRPr>
          </a:p>
        </p:txBody>
      </p:sp>
      <p:cxnSp>
        <p:nvCxnSpPr>
          <p:cNvPr id="1259" name="Google Shape;1259;gcf166977e1_0_142"/>
          <p:cNvCxnSpPr>
            <a:endCxn id="1260" idx="2"/>
          </p:cNvCxnSpPr>
          <p:nvPr/>
        </p:nvCxnSpPr>
        <p:spPr>
          <a:xfrm>
            <a:off x="1260125" y="2319913"/>
            <a:ext cx="33900" cy="1117800"/>
          </a:xfrm>
          <a:prstGeom prst="straightConnector1">
            <a:avLst/>
          </a:prstGeom>
          <a:noFill/>
          <a:ln cap="flat" cmpd="sng" w="9525">
            <a:solidFill>
              <a:schemeClr val="dk2"/>
            </a:solidFill>
            <a:prstDash val="solid"/>
            <a:round/>
            <a:headEnd len="sm" w="sm" type="none"/>
            <a:tailEnd len="sm" w="sm" type="none"/>
          </a:ln>
        </p:spPr>
      </p:cxnSp>
      <p:sp>
        <p:nvSpPr>
          <p:cNvPr id="1261" name="Google Shape;1261;gcf166977e1_0_142"/>
          <p:cNvSpPr/>
          <p:nvPr/>
        </p:nvSpPr>
        <p:spPr>
          <a:xfrm>
            <a:off x="1003175" y="1567313"/>
            <a:ext cx="581700" cy="1419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600" u="none" cap="none" strike="noStrike">
                <a:solidFill>
                  <a:srgbClr val="000000"/>
                </a:solidFill>
                <a:latin typeface="Trebuchet MS"/>
                <a:ea typeface="Trebuchet MS"/>
                <a:cs typeface="Trebuchet MS"/>
                <a:sym typeface="Trebuchet MS"/>
              </a:rPr>
              <a:t>bridge/ovs</a:t>
            </a:r>
            <a:endParaRPr b="0" i="0" sz="600" u="none" cap="none" strike="noStrike">
              <a:solidFill>
                <a:srgbClr val="000000"/>
              </a:solidFill>
              <a:latin typeface="Trebuchet MS"/>
              <a:ea typeface="Trebuchet MS"/>
              <a:cs typeface="Trebuchet MS"/>
              <a:sym typeface="Trebuchet MS"/>
            </a:endParaRPr>
          </a:p>
        </p:txBody>
      </p:sp>
      <p:cxnSp>
        <p:nvCxnSpPr>
          <p:cNvPr id="1262" name="Google Shape;1262;gcf166977e1_0_142"/>
          <p:cNvCxnSpPr>
            <a:endCxn id="1261" idx="0"/>
          </p:cNvCxnSpPr>
          <p:nvPr/>
        </p:nvCxnSpPr>
        <p:spPr>
          <a:xfrm>
            <a:off x="1100525" y="1409813"/>
            <a:ext cx="193500" cy="157500"/>
          </a:xfrm>
          <a:prstGeom prst="straightConnector1">
            <a:avLst/>
          </a:prstGeom>
          <a:noFill/>
          <a:ln cap="flat" cmpd="sng" w="9525">
            <a:solidFill>
              <a:schemeClr val="dk2"/>
            </a:solidFill>
            <a:prstDash val="solid"/>
            <a:round/>
            <a:headEnd len="sm" w="sm" type="none"/>
            <a:tailEnd len="sm" w="sm" type="none"/>
          </a:ln>
        </p:spPr>
      </p:cxnSp>
      <p:cxnSp>
        <p:nvCxnSpPr>
          <p:cNvPr id="1263" name="Google Shape;1263;gcf166977e1_0_142"/>
          <p:cNvCxnSpPr>
            <a:stCxn id="1261" idx="0"/>
            <a:endCxn id="1261" idx="0"/>
          </p:cNvCxnSpPr>
          <p:nvPr/>
        </p:nvCxnSpPr>
        <p:spPr>
          <a:xfrm>
            <a:off x="1294025" y="1567313"/>
            <a:ext cx="0" cy="0"/>
          </a:xfrm>
          <a:prstGeom prst="straightConnector1">
            <a:avLst/>
          </a:prstGeom>
          <a:noFill/>
          <a:ln cap="flat" cmpd="sng" w="9525">
            <a:solidFill>
              <a:schemeClr val="dk2"/>
            </a:solidFill>
            <a:prstDash val="solid"/>
            <a:round/>
            <a:headEnd len="sm" w="sm" type="none"/>
            <a:tailEnd len="sm" w="sm" type="none"/>
          </a:ln>
        </p:spPr>
      </p:cxnSp>
      <p:cxnSp>
        <p:nvCxnSpPr>
          <p:cNvPr id="1264" name="Google Shape;1264;gcf166977e1_0_142"/>
          <p:cNvCxnSpPr>
            <a:endCxn id="1261" idx="0"/>
          </p:cNvCxnSpPr>
          <p:nvPr/>
        </p:nvCxnSpPr>
        <p:spPr>
          <a:xfrm flipH="1">
            <a:off x="1294025" y="1318913"/>
            <a:ext cx="461400" cy="248400"/>
          </a:xfrm>
          <a:prstGeom prst="straightConnector1">
            <a:avLst/>
          </a:prstGeom>
          <a:noFill/>
          <a:ln cap="flat" cmpd="sng" w="9525">
            <a:solidFill>
              <a:schemeClr val="dk2"/>
            </a:solidFill>
            <a:prstDash val="solid"/>
            <a:round/>
            <a:headEnd len="sm" w="sm" type="none"/>
            <a:tailEnd len="sm" w="sm" type="none"/>
          </a:ln>
        </p:spPr>
      </p:cxnSp>
      <p:cxnSp>
        <p:nvCxnSpPr>
          <p:cNvPr id="1265" name="Google Shape;1265;gcf166977e1_0_142"/>
          <p:cNvCxnSpPr>
            <a:stCxn id="1261" idx="2"/>
            <a:endCxn id="1234" idx="0"/>
          </p:cNvCxnSpPr>
          <p:nvPr/>
        </p:nvCxnSpPr>
        <p:spPr>
          <a:xfrm>
            <a:off x="1294025" y="1709213"/>
            <a:ext cx="0" cy="409800"/>
          </a:xfrm>
          <a:prstGeom prst="straightConnector1">
            <a:avLst/>
          </a:prstGeom>
          <a:noFill/>
          <a:ln cap="flat" cmpd="sng" w="9525">
            <a:solidFill>
              <a:schemeClr val="dk2"/>
            </a:solidFill>
            <a:prstDash val="solid"/>
            <a:round/>
            <a:headEnd len="sm" w="sm" type="none"/>
            <a:tailEnd len="sm" w="sm" type="none"/>
          </a:ln>
        </p:spPr>
      </p:cxnSp>
      <p:sp>
        <p:nvSpPr>
          <p:cNvPr id="1266" name="Google Shape;1266;gcf166977e1_0_142"/>
          <p:cNvSpPr/>
          <p:nvPr/>
        </p:nvSpPr>
        <p:spPr>
          <a:xfrm>
            <a:off x="840647" y="1247938"/>
            <a:ext cx="461400" cy="1932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600" u="none" cap="none" strike="noStrike">
                <a:solidFill>
                  <a:srgbClr val="000000"/>
                </a:solidFill>
                <a:latin typeface="Trebuchet MS"/>
                <a:ea typeface="Trebuchet MS"/>
                <a:cs typeface="Trebuchet MS"/>
                <a:sym typeface="Trebuchet MS"/>
              </a:rPr>
              <a:t>vlan10</a:t>
            </a:r>
            <a:endParaRPr b="0" i="0" sz="600" u="none" cap="none" strike="noStrike">
              <a:solidFill>
                <a:srgbClr val="000000"/>
              </a:solidFill>
              <a:latin typeface="Trebuchet MS"/>
              <a:ea typeface="Trebuchet MS"/>
              <a:cs typeface="Trebuchet MS"/>
              <a:sym typeface="Trebuchet MS"/>
            </a:endParaRPr>
          </a:p>
        </p:txBody>
      </p:sp>
      <p:sp>
        <p:nvSpPr>
          <p:cNvPr id="1267" name="Google Shape;1267;gcf166977e1_0_142"/>
          <p:cNvSpPr/>
          <p:nvPr/>
        </p:nvSpPr>
        <p:spPr>
          <a:xfrm>
            <a:off x="1455500" y="1247938"/>
            <a:ext cx="461400" cy="201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600" u="none" cap="none" strike="noStrike">
                <a:solidFill>
                  <a:srgbClr val="000000"/>
                </a:solidFill>
                <a:latin typeface="Trebuchet MS"/>
                <a:ea typeface="Trebuchet MS"/>
                <a:cs typeface="Trebuchet MS"/>
                <a:sym typeface="Trebuchet MS"/>
              </a:rPr>
              <a:t>vlan20</a:t>
            </a:r>
            <a:endParaRPr b="0" i="0" sz="600" u="none" cap="none" strike="noStrike">
              <a:solidFill>
                <a:srgbClr val="000000"/>
              </a:solidFill>
              <a:latin typeface="Trebuchet MS"/>
              <a:ea typeface="Trebuchet MS"/>
              <a:cs typeface="Trebuchet MS"/>
              <a:sym typeface="Trebuchet MS"/>
            </a:endParaRPr>
          </a:p>
        </p:txBody>
      </p:sp>
      <p:sp>
        <p:nvSpPr>
          <p:cNvPr id="1239" name="Google Shape;1239;gcf166977e1_0_142"/>
          <p:cNvSpPr/>
          <p:nvPr/>
        </p:nvSpPr>
        <p:spPr>
          <a:xfrm>
            <a:off x="2666638" y="3250362"/>
            <a:ext cx="3747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vlan10</a:t>
            </a:r>
            <a:endParaRPr b="0" i="0" sz="400" u="none" cap="none" strike="noStrike">
              <a:solidFill>
                <a:srgbClr val="000000"/>
              </a:solidFill>
              <a:latin typeface="Trebuchet MS"/>
              <a:ea typeface="Trebuchet MS"/>
              <a:cs typeface="Trebuchet MS"/>
              <a:sym typeface="Trebuchet MS"/>
            </a:endParaRPr>
          </a:p>
        </p:txBody>
      </p:sp>
      <p:sp>
        <p:nvSpPr>
          <p:cNvPr id="1242" name="Google Shape;1242;gcf166977e1_0_142"/>
          <p:cNvSpPr/>
          <p:nvPr/>
        </p:nvSpPr>
        <p:spPr>
          <a:xfrm>
            <a:off x="3157375" y="3257812"/>
            <a:ext cx="3747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vlan20</a:t>
            </a:r>
            <a:endParaRPr b="0" i="0" sz="400" u="none" cap="none" strike="noStrike">
              <a:solidFill>
                <a:srgbClr val="000000"/>
              </a:solidFill>
              <a:latin typeface="Trebuchet MS"/>
              <a:ea typeface="Trebuchet MS"/>
              <a:cs typeface="Trebuchet MS"/>
              <a:sym typeface="Trebuchet MS"/>
            </a:endParaRPr>
          </a:p>
        </p:txBody>
      </p:sp>
      <p:cxnSp>
        <p:nvCxnSpPr>
          <p:cNvPr id="1268" name="Google Shape;1268;gcf166977e1_0_142"/>
          <p:cNvCxnSpPr>
            <a:stCxn id="1254" idx="2"/>
            <a:endCxn id="1242" idx="0"/>
          </p:cNvCxnSpPr>
          <p:nvPr/>
        </p:nvCxnSpPr>
        <p:spPr>
          <a:xfrm>
            <a:off x="3147638" y="2968850"/>
            <a:ext cx="197100" cy="288900"/>
          </a:xfrm>
          <a:prstGeom prst="straightConnector1">
            <a:avLst/>
          </a:prstGeom>
          <a:noFill/>
          <a:ln cap="flat" cmpd="sng" w="9525">
            <a:solidFill>
              <a:schemeClr val="dk2"/>
            </a:solidFill>
            <a:prstDash val="solid"/>
            <a:round/>
            <a:headEnd len="sm" w="sm" type="none"/>
            <a:tailEnd len="sm" w="sm" type="none"/>
          </a:ln>
        </p:spPr>
      </p:cxnSp>
      <p:sp>
        <p:nvSpPr>
          <p:cNvPr id="1260" name="Google Shape;1260;gcf166977e1_0_142"/>
          <p:cNvSpPr/>
          <p:nvPr/>
        </p:nvSpPr>
        <p:spPr>
          <a:xfrm>
            <a:off x="974675" y="3280213"/>
            <a:ext cx="638700" cy="157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  </a:t>
            </a:r>
            <a:r>
              <a:rPr b="0" i="0" lang="en" sz="700" u="none" cap="none" strike="noStrike">
                <a:solidFill>
                  <a:srgbClr val="000000"/>
                </a:solidFill>
                <a:latin typeface="Trebuchet MS"/>
                <a:ea typeface="Trebuchet MS"/>
                <a:cs typeface="Trebuchet MS"/>
                <a:sym typeface="Trebuchet MS"/>
              </a:rPr>
              <a:t>eswitch</a:t>
            </a:r>
            <a:endParaRPr b="0" i="0" sz="700" u="none" cap="none" strike="noStrike">
              <a:solidFill>
                <a:srgbClr val="000000"/>
              </a:solidFill>
              <a:latin typeface="Trebuchet MS"/>
              <a:ea typeface="Trebuchet MS"/>
              <a:cs typeface="Trebuchet MS"/>
              <a:sym typeface="Trebuchet MS"/>
            </a:endParaRPr>
          </a:p>
        </p:txBody>
      </p:sp>
      <p:sp>
        <p:nvSpPr>
          <p:cNvPr id="1269" name="Google Shape;1269;gcf166977e1_0_142"/>
          <p:cNvSpPr/>
          <p:nvPr/>
        </p:nvSpPr>
        <p:spPr>
          <a:xfrm>
            <a:off x="3550050" y="2800063"/>
            <a:ext cx="3747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vni10</a:t>
            </a:r>
            <a:endParaRPr b="0" i="0" sz="500" u="none" cap="none" strike="noStrike">
              <a:solidFill>
                <a:srgbClr val="000000"/>
              </a:solidFill>
              <a:latin typeface="Trebuchet MS"/>
              <a:ea typeface="Trebuchet MS"/>
              <a:cs typeface="Trebuchet MS"/>
              <a:sym typeface="Trebuchet MS"/>
            </a:endParaRPr>
          </a:p>
        </p:txBody>
      </p:sp>
      <p:sp>
        <p:nvSpPr>
          <p:cNvPr id="1270" name="Google Shape;1270;gcf166977e1_0_142"/>
          <p:cNvSpPr/>
          <p:nvPr/>
        </p:nvSpPr>
        <p:spPr>
          <a:xfrm>
            <a:off x="3550050" y="3025213"/>
            <a:ext cx="3747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vni20</a:t>
            </a:r>
            <a:endParaRPr b="0" i="0" sz="500" u="none" cap="none" strike="noStrike">
              <a:solidFill>
                <a:srgbClr val="000000"/>
              </a:solidFill>
              <a:latin typeface="Trebuchet MS"/>
              <a:ea typeface="Trebuchet MS"/>
              <a:cs typeface="Trebuchet MS"/>
              <a:sym typeface="Trebuchet MS"/>
            </a:endParaRPr>
          </a:p>
        </p:txBody>
      </p:sp>
      <p:sp>
        <p:nvSpPr>
          <p:cNvPr id="1271" name="Google Shape;1271;gcf166977e1_0_142"/>
          <p:cNvSpPr/>
          <p:nvPr/>
        </p:nvSpPr>
        <p:spPr>
          <a:xfrm>
            <a:off x="2615988" y="3569238"/>
            <a:ext cx="4251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vrf-red</a:t>
            </a:r>
            <a:endParaRPr b="0" i="0" sz="500" u="none" cap="none" strike="noStrike">
              <a:solidFill>
                <a:srgbClr val="000000"/>
              </a:solidFill>
              <a:latin typeface="Trebuchet MS"/>
              <a:ea typeface="Trebuchet MS"/>
              <a:cs typeface="Trebuchet MS"/>
              <a:sym typeface="Trebuchet MS"/>
            </a:endParaRPr>
          </a:p>
        </p:txBody>
      </p:sp>
      <p:sp>
        <p:nvSpPr>
          <p:cNvPr id="1241" name="Google Shape;1241;gcf166977e1_0_142"/>
          <p:cNvSpPr/>
          <p:nvPr/>
        </p:nvSpPr>
        <p:spPr>
          <a:xfrm>
            <a:off x="3157375" y="3557788"/>
            <a:ext cx="4251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vrf-blue</a:t>
            </a:r>
            <a:endParaRPr b="0" i="0" sz="500" u="none" cap="none" strike="noStrike">
              <a:solidFill>
                <a:srgbClr val="000000"/>
              </a:solidFill>
              <a:latin typeface="Trebuchet MS"/>
              <a:ea typeface="Trebuchet MS"/>
              <a:cs typeface="Trebuchet MS"/>
              <a:sym typeface="Trebuchet MS"/>
            </a:endParaRPr>
          </a:p>
        </p:txBody>
      </p:sp>
      <p:sp>
        <p:nvSpPr>
          <p:cNvPr id="1272" name="Google Shape;1272;gcf166977e1_0_142"/>
          <p:cNvSpPr/>
          <p:nvPr/>
        </p:nvSpPr>
        <p:spPr>
          <a:xfrm>
            <a:off x="3849012" y="3811013"/>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sp>
        <p:nvSpPr>
          <p:cNvPr id="1273" name="Google Shape;1273;gcf166977e1_0_142"/>
          <p:cNvSpPr/>
          <p:nvPr/>
        </p:nvSpPr>
        <p:spPr>
          <a:xfrm>
            <a:off x="1100525" y="378968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1274" name="Google Shape;1274;gcf166977e1_0_142"/>
          <p:cNvSpPr/>
          <p:nvPr/>
        </p:nvSpPr>
        <p:spPr>
          <a:xfrm>
            <a:off x="1391375" y="378968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sp>
        <p:nvSpPr>
          <p:cNvPr id="1275" name="Google Shape;1275;gcf166977e1_0_142"/>
          <p:cNvSpPr/>
          <p:nvPr/>
        </p:nvSpPr>
        <p:spPr>
          <a:xfrm>
            <a:off x="6826850" y="888350"/>
            <a:ext cx="2012100" cy="14064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76" name="Google Shape;1276;gcf166977e1_0_142"/>
          <p:cNvSpPr/>
          <p:nvPr/>
        </p:nvSpPr>
        <p:spPr>
          <a:xfrm>
            <a:off x="4569900" y="2399388"/>
            <a:ext cx="2157900" cy="15264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Trebuchet MS"/>
              <a:ea typeface="Trebuchet MS"/>
              <a:cs typeface="Trebuchet MS"/>
              <a:sym typeface="Trebuchet MS"/>
            </a:endParaRPr>
          </a:p>
        </p:txBody>
      </p:sp>
      <p:sp>
        <p:nvSpPr>
          <p:cNvPr id="1277" name="Google Shape;1277;gcf166977e1_0_142"/>
          <p:cNvSpPr/>
          <p:nvPr/>
        </p:nvSpPr>
        <p:spPr>
          <a:xfrm>
            <a:off x="6842775" y="2372413"/>
            <a:ext cx="2049900" cy="15264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gcf166977e1_0_142"/>
          <p:cNvSpPr/>
          <p:nvPr/>
        </p:nvSpPr>
        <p:spPr>
          <a:xfrm>
            <a:off x="7790000" y="2047925"/>
            <a:ext cx="581700" cy="2010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500" u="none" cap="none" strike="noStrike">
                <a:solidFill>
                  <a:srgbClr val="000000"/>
                </a:solidFill>
                <a:latin typeface="Trebuchet MS"/>
                <a:ea typeface="Trebuchet MS"/>
                <a:cs typeface="Trebuchet MS"/>
                <a:sym typeface="Trebuchet MS"/>
              </a:rPr>
              <a:t>PF0_host_rep1</a:t>
            </a:r>
            <a:endParaRPr b="0" i="0" sz="500" u="none" cap="none" strike="noStrike">
              <a:solidFill>
                <a:srgbClr val="000000"/>
              </a:solidFill>
              <a:latin typeface="Trebuchet MS"/>
              <a:ea typeface="Trebuchet MS"/>
              <a:cs typeface="Trebuchet MS"/>
              <a:sym typeface="Trebuchet MS"/>
            </a:endParaRPr>
          </a:p>
        </p:txBody>
      </p:sp>
      <p:sp>
        <p:nvSpPr>
          <p:cNvPr id="1279" name="Google Shape;1279;gcf166977e1_0_142"/>
          <p:cNvSpPr/>
          <p:nvPr/>
        </p:nvSpPr>
        <p:spPr>
          <a:xfrm>
            <a:off x="4712338" y="382333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1280" name="Google Shape;1280;gcf166977e1_0_142"/>
          <p:cNvSpPr/>
          <p:nvPr/>
        </p:nvSpPr>
        <p:spPr>
          <a:xfrm>
            <a:off x="5640338" y="2482513"/>
            <a:ext cx="425100" cy="1419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r>
              <a:rPr b="0" i="0" lang="en" sz="500" u="none" cap="none" strike="noStrike">
                <a:solidFill>
                  <a:srgbClr val="000000"/>
                </a:solidFill>
                <a:latin typeface="Trebuchet MS"/>
                <a:ea typeface="Trebuchet MS"/>
                <a:cs typeface="Trebuchet MS"/>
                <a:sym typeface="Trebuchet MS"/>
              </a:rPr>
              <a:t>PF0_rep1</a:t>
            </a:r>
            <a:endParaRPr b="0" i="0" sz="500" u="none" cap="none" strike="noStrike">
              <a:solidFill>
                <a:srgbClr val="000000"/>
              </a:solidFill>
              <a:latin typeface="Trebuchet MS"/>
              <a:ea typeface="Trebuchet MS"/>
              <a:cs typeface="Trebuchet MS"/>
              <a:sym typeface="Trebuchet MS"/>
            </a:endParaRPr>
          </a:p>
        </p:txBody>
      </p:sp>
      <p:sp>
        <p:nvSpPr>
          <p:cNvPr id="1281" name="Google Shape;1281;gcf166977e1_0_142"/>
          <p:cNvSpPr txBox="1"/>
          <p:nvPr/>
        </p:nvSpPr>
        <p:spPr>
          <a:xfrm>
            <a:off x="4703454" y="2497274"/>
            <a:ext cx="345900" cy="297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ARM cores</a:t>
            </a:r>
            <a:endParaRPr b="1" i="0" sz="700" u="none" cap="none" strike="noStrike">
              <a:solidFill>
                <a:srgbClr val="000000"/>
              </a:solidFill>
              <a:latin typeface="Trebuchet MS"/>
              <a:ea typeface="Trebuchet MS"/>
              <a:cs typeface="Trebuchet MS"/>
              <a:sym typeface="Trebuchet MS"/>
            </a:endParaRPr>
          </a:p>
        </p:txBody>
      </p:sp>
      <p:cxnSp>
        <p:nvCxnSpPr>
          <p:cNvPr id="1282" name="Google Shape;1282;gcf166977e1_0_142"/>
          <p:cNvCxnSpPr>
            <a:stCxn id="1283" idx="2"/>
          </p:cNvCxnSpPr>
          <p:nvPr/>
        </p:nvCxnSpPr>
        <p:spPr>
          <a:xfrm flipH="1">
            <a:off x="5664038" y="3414762"/>
            <a:ext cx="600" cy="205200"/>
          </a:xfrm>
          <a:prstGeom prst="straightConnector1">
            <a:avLst/>
          </a:prstGeom>
          <a:noFill/>
          <a:ln cap="flat" cmpd="sng" w="9525">
            <a:solidFill>
              <a:schemeClr val="dk2"/>
            </a:solidFill>
            <a:prstDash val="solid"/>
            <a:round/>
            <a:headEnd len="sm" w="sm" type="none"/>
            <a:tailEnd len="sm" w="sm" type="none"/>
          </a:ln>
        </p:spPr>
      </p:cxnSp>
      <p:cxnSp>
        <p:nvCxnSpPr>
          <p:cNvPr id="1284" name="Google Shape;1284;gcf166977e1_0_142"/>
          <p:cNvCxnSpPr>
            <a:stCxn id="1285" idx="2"/>
            <a:endCxn id="1286" idx="2"/>
          </p:cNvCxnSpPr>
          <p:nvPr/>
        </p:nvCxnSpPr>
        <p:spPr>
          <a:xfrm rot="10800000">
            <a:off x="6237800" y="3410013"/>
            <a:ext cx="15900" cy="276600"/>
          </a:xfrm>
          <a:prstGeom prst="straightConnector1">
            <a:avLst/>
          </a:prstGeom>
          <a:noFill/>
          <a:ln cap="flat" cmpd="sng" w="9525">
            <a:solidFill>
              <a:schemeClr val="dk2"/>
            </a:solidFill>
            <a:prstDash val="solid"/>
            <a:round/>
            <a:headEnd len="sm" w="sm" type="none"/>
            <a:tailEnd len="sm" w="sm" type="none"/>
          </a:ln>
        </p:spPr>
      </p:cxnSp>
      <p:cxnSp>
        <p:nvCxnSpPr>
          <p:cNvPr id="1287" name="Google Shape;1287;gcf166977e1_0_142"/>
          <p:cNvCxnSpPr>
            <a:endCxn id="1288" idx="1"/>
          </p:cNvCxnSpPr>
          <p:nvPr/>
        </p:nvCxnSpPr>
        <p:spPr>
          <a:xfrm flipH="1" rot="10800000">
            <a:off x="6724000" y="3344500"/>
            <a:ext cx="1056600" cy="12600"/>
          </a:xfrm>
          <a:prstGeom prst="straightConnector1">
            <a:avLst/>
          </a:prstGeom>
          <a:noFill/>
          <a:ln cap="flat" cmpd="sng" w="9525">
            <a:solidFill>
              <a:schemeClr val="dk2"/>
            </a:solidFill>
            <a:prstDash val="solid"/>
            <a:round/>
            <a:headEnd len="sm" w="sm" type="none"/>
            <a:tailEnd len="sm" w="sm" type="none"/>
          </a:ln>
        </p:spPr>
      </p:cxnSp>
      <p:cxnSp>
        <p:nvCxnSpPr>
          <p:cNvPr id="1289" name="Google Shape;1289;gcf166977e1_0_142"/>
          <p:cNvCxnSpPr>
            <a:stCxn id="1280" idx="2"/>
          </p:cNvCxnSpPr>
          <p:nvPr/>
        </p:nvCxnSpPr>
        <p:spPr>
          <a:xfrm>
            <a:off x="5852888" y="2624413"/>
            <a:ext cx="0" cy="293100"/>
          </a:xfrm>
          <a:prstGeom prst="straightConnector1">
            <a:avLst/>
          </a:prstGeom>
          <a:noFill/>
          <a:ln cap="flat" cmpd="sng" w="9525">
            <a:solidFill>
              <a:schemeClr val="dk2"/>
            </a:solidFill>
            <a:prstDash val="solid"/>
            <a:round/>
            <a:headEnd len="sm" w="sm" type="none"/>
            <a:tailEnd len="sm" w="sm" type="none"/>
          </a:ln>
        </p:spPr>
      </p:cxnSp>
      <p:cxnSp>
        <p:nvCxnSpPr>
          <p:cNvPr id="1290" name="Google Shape;1290;gcf166977e1_0_142"/>
          <p:cNvCxnSpPr>
            <a:stCxn id="1280" idx="0"/>
            <a:endCxn id="1280" idx="0"/>
          </p:cNvCxnSpPr>
          <p:nvPr/>
        </p:nvCxnSpPr>
        <p:spPr>
          <a:xfrm>
            <a:off x="5852888" y="2482513"/>
            <a:ext cx="0" cy="0"/>
          </a:xfrm>
          <a:prstGeom prst="straightConnector1">
            <a:avLst/>
          </a:prstGeom>
          <a:noFill/>
          <a:ln cap="flat" cmpd="sng" w="9525">
            <a:solidFill>
              <a:schemeClr val="dk2"/>
            </a:solidFill>
            <a:prstDash val="solid"/>
            <a:round/>
            <a:headEnd len="sm" w="sm" type="none"/>
            <a:tailEnd len="sm" w="sm" type="none"/>
          </a:ln>
        </p:spPr>
      </p:cxnSp>
      <p:cxnSp>
        <p:nvCxnSpPr>
          <p:cNvPr id="1291" name="Google Shape;1291;gcf166977e1_0_142"/>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292" name="Google Shape;1292;gcf166977e1_0_142"/>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293" name="Google Shape;1293;gcf166977e1_0_142"/>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1294" name="Google Shape;1294;gcf166977e1_0_142"/>
          <p:cNvCxnSpPr>
            <a:endCxn id="1295" idx="2"/>
          </p:cNvCxnSpPr>
          <p:nvPr/>
        </p:nvCxnSpPr>
        <p:spPr>
          <a:xfrm flipH="1" rot="10800000">
            <a:off x="5601488" y="2959088"/>
            <a:ext cx="251400" cy="304800"/>
          </a:xfrm>
          <a:prstGeom prst="straightConnector1">
            <a:avLst/>
          </a:prstGeom>
          <a:noFill/>
          <a:ln cap="flat" cmpd="sng" w="9525">
            <a:solidFill>
              <a:schemeClr val="dk2"/>
            </a:solidFill>
            <a:prstDash val="solid"/>
            <a:round/>
            <a:headEnd len="sm" w="sm" type="none"/>
            <a:tailEnd len="sm" w="sm" type="none"/>
          </a:ln>
        </p:spPr>
      </p:cxnSp>
      <p:sp>
        <p:nvSpPr>
          <p:cNvPr id="1295" name="Google Shape;1295;gcf166977e1_0_142"/>
          <p:cNvSpPr/>
          <p:nvPr/>
        </p:nvSpPr>
        <p:spPr>
          <a:xfrm>
            <a:off x="5665538" y="2765888"/>
            <a:ext cx="374700" cy="1932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300" u="none" cap="none" strike="noStrike">
                <a:solidFill>
                  <a:srgbClr val="000000"/>
                </a:solidFill>
                <a:latin typeface="Trebuchet MS"/>
                <a:ea typeface="Trebuchet MS"/>
                <a:cs typeface="Trebuchet MS"/>
                <a:sym typeface="Trebuchet MS"/>
              </a:rPr>
              <a:t>     </a:t>
            </a:r>
            <a:r>
              <a:rPr b="0" i="0" lang="en" sz="600" u="none" cap="none" strike="noStrike">
                <a:solidFill>
                  <a:srgbClr val="000000"/>
                </a:solidFill>
                <a:latin typeface="Trebuchet MS"/>
                <a:ea typeface="Trebuchet MS"/>
                <a:cs typeface="Trebuchet MS"/>
                <a:sym typeface="Trebuchet MS"/>
              </a:rPr>
              <a:t>Bridge</a:t>
            </a:r>
            <a:endParaRPr b="0" i="0" sz="600" u="none" cap="none" strike="noStrike">
              <a:solidFill>
                <a:srgbClr val="000000"/>
              </a:solidFill>
              <a:latin typeface="Trebuchet MS"/>
              <a:ea typeface="Trebuchet MS"/>
              <a:cs typeface="Trebuchet MS"/>
              <a:sym typeface="Trebuchet MS"/>
            </a:endParaRPr>
          </a:p>
        </p:txBody>
      </p:sp>
      <p:sp>
        <p:nvSpPr>
          <p:cNvPr id="1296" name="Google Shape;1296;gcf166977e1_0_142"/>
          <p:cNvSpPr txBox="1"/>
          <p:nvPr/>
        </p:nvSpPr>
        <p:spPr>
          <a:xfrm>
            <a:off x="7000200" y="2559413"/>
            <a:ext cx="581700" cy="201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Connect-X</a:t>
            </a:r>
            <a:endParaRPr b="1" i="0" sz="700" u="none" cap="none" strike="noStrike">
              <a:solidFill>
                <a:srgbClr val="000000"/>
              </a:solidFill>
              <a:latin typeface="Trebuchet MS"/>
              <a:ea typeface="Trebuchet MS"/>
              <a:cs typeface="Trebuchet MS"/>
              <a:sym typeface="Trebuchet MS"/>
            </a:endParaRPr>
          </a:p>
        </p:txBody>
      </p:sp>
      <p:sp>
        <p:nvSpPr>
          <p:cNvPr id="1297" name="Google Shape;1297;gcf166977e1_0_142"/>
          <p:cNvSpPr txBox="1"/>
          <p:nvPr/>
        </p:nvSpPr>
        <p:spPr>
          <a:xfrm>
            <a:off x="7255200" y="935775"/>
            <a:ext cx="787800" cy="297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Trebuchet MS"/>
                <a:ea typeface="Trebuchet MS"/>
                <a:cs typeface="Trebuchet MS"/>
                <a:sym typeface="Trebuchet MS"/>
              </a:rPr>
              <a:t>Host</a:t>
            </a:r>
            <a:endParaRPr b="1" i="0" sz="1100" u="none" cap="none" strike="noStrike">
              <a:solidFill>
                <a:srgbClr val="000000"/>
              </a:solidFill>
              <a:latin typeface="Trebuchet MS"/>
              <a:ea typeface="Trebuchet MS"/>
              <a:cs typeface="Trebuchet MS"/>
              <a:sym typeface="Trebuchet MS"/>
            </a:endParaRPr>
          </a:p>
        </p:txBody>
      </p:sp>
      <p:sp>
        <p:nvSpPr>
          <p:cNvPr id="1298" name="Google Shape;1298;gcf166977e1_0_142"/>
          <p:cNvSpPr/>
          <p:nvPr/>
        </p:nvSpPr>
        <p:spPr>
          <a:xfrm>
            <a:off x="6286400" y="2518363"/>
            <a:ext cx="310200" cy="267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1" i="0" lang="en" sz="700" u="none" cap="none" strike="noStrike">
                <a:solidFill>
                  <a:srgbClr val="000000"/>
                </a:solidFill>
                <a:latin typeface="Trebuchet MS"/>
                <a:ea typeface="Trebuchet MS"/>
                <a:cs typeface="Trebuchet MS"/>
                <a:sym typeface="Trebuchet MS"/>
              </a:rPr>
              <a:t>FRR</a:t>
            </a:r>
            <a:endParaRPr b="1" i="0" sz="700" u="none" cap="none" strike="noStrike">
              <a:solidFill>
                <a:srgbClr val="000000"/>
              </a:solidFill>
              <a:latin typeface="Trebuchet MS"/>
              <a:ea typeface="Trebuchet MS"/>
              <a:cs typeface="Trebuchet MS"/>
              <a:sym typeface="Trebuchet MS"/>
            </a:endParaRPr>
          </a:p>
        </p:txBody>
      </p:sp>
      <p:cxnSp>
        <p:nvCxnSpPr>
          <p:cNvPr id="1299" name="Google Shape;1299;gcf166977e1_0_142"/>
          <p:cNvCxnSpPr>
            <a:stCxn id="1278" idx="2"/>
            <a:endCxn id="1288" idx="2"/>
          </p:cNvCxnSpPr>
          <p:nvPr/>
        </p:nvCxnSpPr>
        <p:spPr>
          <a:xfrm>
            <a:off x="8080850" y="2248925"/>
            <a:ext cx="19200" cy="1174200"/>
          </a:xfrm>
          <a:prstGeom prst="straightConnector1">
            <a:avLst/>
          </a:prstGeom>
          <a:noFill/>
          <a:ln cap="flat" cmpd="sng" w="9525">
            <a:solidFill>
              <a:schemeClr val="dk2"/>
            </a:solidFill>
            <a:prstDash val="solid"/>
            <a:round/>
            <a:headEnd len="sm" w="sm" type="none"/>
            <a:tailEnd len="sm" w="sm" type="none"/>
          </a:ln>
        </p:spPr>
      </p:cxnSp>
      <p:sp>
        <p:nvSpPr>
          <p:cNvPr id="1300" name="Google Shape;1300;gcf166977e1_0_142"/>
          <p:cNvSpPr/>
          <p:nvPr/>
        </p:nvSpPr>
        <p:spPr>
          <a:xfrm>
            <a:off x="7790000" y="1496325"/>
            <a:ext cx="581700" cy="1419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600" u="none" cap="none" strike="noStrike">
                <a:solidFill>
                  <a:srgbClr val="000000"/>
                </a:solidFill>
                <a:latin typeface="Trebuchet MS"/>
                <a:ea typeface="Trebuchet MS"/>
                <a:cs typeface="Trebuchet MS"/>
                <a:sym typeface="Trebuchet MS"/>
              </a:rPr>
              <a:t>bridge/ovs</a:t>
            </a:r>
            <a:endParaRPr b="0" i="0" sz="600" u="none" cap="none" strike="noStrike">
              <a:solidFill>
                <a:srgbClr val="000000"/>
              </a:solidFill>
              <a:latin typeface="Trebuchet MS"/>
              <a:ea typeface="Trebuchet MS"/>
              <a:cs typeface="Trebuchet MS"/>
              <a:sym typeface="Trebuchet MS"/>
            </a:endParaRPr>
          </a:p>
        </p:txBody>
      </p:sp>
      <p:cxnSp>
        <p:nvCxnSpPr>
          <p:cNvPr id="1301" name="Google Shape;1301;gcf166977e1_0_142"/>
          <p:cNvCxnSpPr>
            <a:endCxn id="1300" idx="0"/>
          </p:cNvCxnSpPr>
          <p:nvPr/>
        </p:nvCxnSpPr>
        <p:spPr>
          <a:xfrm>
            <a:off x="7887350" y="1338825"/>
            <a:ext cx="193500" cy="157500"/>
          </a:xfrm>
          <a:prstGeom prst="straightConnector1">
            <a:avLst/>
          </a:prstGeom>
          <a:noFill/>
          <a:ln cap="flat" cmpd="sng" w="9525">
            <a:solidFill>
              <a:schemeClr val="dk2"/>
            </a:solidFill>
            <a:prstDash val="solid"/>
            <a:round/>
            <a:headEnd len="sm" w="sm" type="none"/>
            <a:tailEnd len="sm" w="sm" type="none"/>
          </a:ln>
        </p:spPr>
      </p:cxnSp>
      <p:cxnSp>
        <p:nvCxnSpPr>
          <p:cNvPr id="1302" name="Google Shape;1302;gcf166977e1_0_142"/>
          <p:cNvCxnSpPr>
            <a:stCxn id="1300" idx="0"/>
            <a:endCxn id="1300" idx="0"/>
          </p:cNvCxnSpPr>
          <p:nvPr/>
        </p:nvCxnSpPr>
        <p:spPr>
          <a:xfrm>
            <a:off x="8080850" y="1496325"/>
            <a:ext cx="0" cy="0"/>
          </a:xfrm>
          <a:prstGeom prst="straightConnector1">
            <a:avLst/>
          </a:prstGeom>
          <a:noFill/>
          <a:ln cap="flat" cmpd="sng" w="9525">
            <a:solidFill>
              <a:schemeClr val="dk2"/>
            </a:solidFill>
            <a:prstDash val="solid"/>
            <a:round/>
            <a:headEnd len="sm" w="sm" type="none"/>
            <a:tailEnd len="sm" w="sm" type="none"/>
          </a:ln>
        </p:spPr>
      </p:cxnSp>
      <p:cxnSp>
        <p:nvCxnSpPr>
          <p:cNvPr id="1303" name="Google Shape;1303;gcf166977e1_0_142"/>
          <p:cNvCxnSpPr>
            <a:endCxn id="1300" idx="0"/>
          </p:cNvCxnSpPr>
          <p:nvPr/>
        </p:nvCxnSpPr>
        <p:spPr>
          <a:xfrm flipH="1">
            <a:off x="8080850" y="1247925"/>
            <a:ext cx="461400" cy="248400"/>
          </a:xfrm>
          <a:prstGeom prst="straightConnector1">
            <a:avLst/>
          </a:prstGeom>
          <a:noFill/>
          <a:ln cap="flat" cmpd="sng" w="9525">
            <a:solidFill>
              <a:schemeClr val="dk2"/>
            </a:solidFill>
            <a:prstDash val="solid"/>
            <a:round/>
            <a:headEnd len="sm" w="sm" type="none"/>
            <a:tailEnd len="sm" w="sm" type="none"/>
          </a:ln>
        </p:spPr>
      </p:cxnSp>
      <p:cxnSp>
        <p:nvCxnSpPr>
          <p:cNvPr id="1304" name="Google Shape;1304;gcf166977e1_0_142"/>
          <p:cNvCxnSpPr>
            <a:stCxn id="1300" idx="2"/>
            <a:endCxn id="1278" idx="0"/>
          </p:cNvCxnSpPr>
          <p:nvPr/>
        </p:nvCxnSpPr>
        <p:spPr>
          <a:xfrm>
            <a:off x="8080850" y="1638225"/>
            <a:ext cx="0" cy="409800"/>
          </a:xfrm>
          <a:prstGeom prst="straightConnector1">
            <a:avLst/>
          </a:prstGeom>
          <a:noFill/>
          <a:ln cap="flat" cmpd="sng" w="9525">
            <a:solidFill>
              <a:schemeClr val="dk2"/>
            </a:solidFill>
            <a:prstDash val="solid"/>
            <a:round/>
            <a:headEnd len="sm" w="sm" type="none"/>
            <a:tailEnd len="sm" w="sm" type="none"/>
          </a:ln>
        </p:spPr>
      </p:cxnSp>
      <p:sp>
        <p:nvSpPr>
          <p:cNvPr id="1305" name="Google Shape;1305;gcf166977e1_0_142"/>
          <p:cNvSpPr/>
          <p:nvPr/>
        </p:nvSpPr>
        <p:spPr>
          <a:xfrm>
            <a:off x="7627472" y="1176950"/>
            <a:ext cx="461400" cy="1932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600" u="none" cap="none" strike="noStrike">
                <a:solidFill>
                  <a:srgbClr val="000000"/>
                </a:solidFill>
                <a:latin typeface="Trebuchet MS"/>
                <a:ea typeface="Trebuchet MS"/>
                <a:cs typeface="Trebuchet MS"/>
                <a:sym typeface="Trebuchet MS"/>
              </a:rPr>
              <a:t>vlan10</a:t>
            </a:r>
            <a:endParaRPr b="0" i="0" sz="600" u="none" cap="none" strike="noStrike">
              <a:solidFill>
                <a:srgbClr val="000000"/>
              </a:solidFill>
              <a:latin typeface="Trebuchet MS"/>
              <a:ea typeface="Trebuchet MS"/>
              <a:cs typeface="Trebuchet MS"/>
              <a:sym typeface="Trebuchet MS"/>
            </a:endParaRPr>
          </a:p>
        </p:txBody>
      </p:sp>
      <p:sp>
        <p:nvSpPr>
          <p:cNvPr id="1306" name="Google Shape;1306;gcf166977e1_0_142"/>
          <p:cNvSpPr/>
          <p:nvPr/>
        </p:nvSpPr>
        <p:spPr>
          <a:xfrm>
            <a:off x="8242325" y="1176950"/>
            <a:ext cx="461400" cy="201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600" u="none" cap="none" strike="noStrike">
                <a:solidFill>
                  <a:srgbClr val="000000"/>
                </a:solidFill>
                <a:latin typeface="Trebuchet MS"/>
                <a:ea typeface="Trebuchet MS"/>
                <a:cs typeface="Trebuchet MS"/>
                <a:sym typeface="Trebuchet MS"/>
              </a:rPr>
              <a:t>vlan20</a:t>
            </a:r>
            <a:endParaRPr b="0" i="0" sz="600" u="none" cap="none" strike="noStrike">
              <a:solidFill>
                <a:srgbClr val="000000"/>
              </a:solidFill>
              <a:latin typeface="Trebuchet MS"/>
              <a:ea typeface="Trebuchet MS"/>
              <a:cs typeface="Trebuchet MS"/>
              <a:sym typeface="Trebuchet MS"/>
            </a:endParaRPr>
          </a:p>
        </p:txBody>
      </p:sp>
      <p:sp>
        <p:nvSpPr>
          <p:cNvPr id="1283" name="Google Shape;1283;gcf166977e1_0_142"/>
          <p:cNvSpPr/>
          <p:nvPr/>
        </p:nvSpPr>
        <p:spPr>
          <a:xfrm>
            <a:off x="5477288" y="3257262"/>
            <a:ext cx="3747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vlan10</a:t>
            </a:r>
            <a:endParaRPr b="0" i="0" sz="400" u="none" cap="none" strike="noStrike">
              <a:solidFill>
                <a:srgbClr val="000000"/>
              </a:solidFill>
              <a:latin typeface="Trebuchet MS"/>
              <a:ea typeface="Trebuchet MS"/>
              <a:cs typeface="Trebuchet MS"/>
              <a:sym typeface="Trebuchet MS"/>
            </a:endParaRPr>
          </a:p>
        </p:txBody>
      </p:sp>
      <p:sp>
        <p:nvSpPr>
          <p:cNvPr id="1286" name="Google Shape;1286;gcf166977e1_0_142"/>
          <p:cNvSpPr/>
          <p:nvPr/>
        </p:nvSpPr>
        <p:spPr>
          <a:xfrm>
            <a:off x="6050588" y="3252587"/>
            <a:ext cx="3747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vlan20</a:t>
            </a:r>
            <a:endParaRPr b="0" i="0" sz="400" u="none" cap="none" strike="noStrike">
              <a:solidFill>
                <a:srgbClr val="000000"/>
              </a:solidFill>
              <a:latin typeface="Trebuchet MS"/>
              <a:ea typeface="Trebuchet MS"/>
              <a:cs typeface="Trebuchet MS"/>
              <a:sym typeface="Trebuchet MS"/>
            </a:endParaRPr>
          </a:p>
        </p:txBody>
      </p:sp>
      <p:cxnSp>
        <p:nvCxnSpPr>
          <p:cNvPr id="1307" name="Google Shape;1307;gcf166977e1_0_142"/>
          <p:cNvCxnSpPr>
            <a:stCxn id="1295" idx="2"/>
            <a:endCxn id="1286" idx="0"/>
          </p:cNvCxnSpPr>
          <p:nvPr/>
        </p:nvCxnSpPr>
        <p:spPr>
          <a:xfrm>
            <a:off x="5852888" y="2959088"/>
            <a:ext cx="385200" cy="293400"/>
          </a:xfrm>
          <a:prstGeom prst="straightConnector1">
            <a:avLst/>
          </a:prstGeom>
          <a:noFill/>
          <a:ln cap="flat" cmpd="sng" w="9525">
            <a:solidFill>
              <a:schemeClr val="dk2"/>
            </a:solidFill>
            <a:prstDash val="solid"/>
            <a:round/>
            <a:headEnd len="sm" w="sm" type="none"/>
            <a:tailEnd len="sm" w="sm" type="none"/>
          </a:ln>
        </p:spPr>
      </p:cxnSp>
      <p:sp>
        <p:nvSpPr>
          <p:cNvPr id="1288" name="Google Shape;1288;gcf166977e1_0_142"/>
          <p:cNvSpPr/>
          <p:nvPr/>
        </p:nvSpPr>
        <p:spPr>
          <a:xfrm>
            <a:off x="7780600" y="3265750"/>
            <a:ext cx="638700" cy="1575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  </a:t>
            </a:r>
            <a:r>
              <a:rPr b="0" i="0" lang="en" sz="700" u="none" cap="none" strike="noStrike">
                <a:solidFill>
                  <a:srgbClr val="000000"/>
                </a:solidFill>
                <a:latin typeface="Trebuchet MS"/>
                <a:ea typeface="Trebuchet MS"/>
                <a:cs typeface="Trebuchet MS"/>
                <a:sym typeface="Trebuchet MS"/>
              </a:rPr>
              <a:t>eswitch</a:t>
            </a:r>
            <a:endParaRPr b="0" i="0" sz="700" u="none" cap="none" strike="noStrike">
              <a:solidFill>
                <a:srgbClr val="000000"/>
              </a:solidFill>
              <a:latin typeface="Trebuchet MS"/>
              <a:ea typeface="Trebuchet MS"/>
              <a:cs typeface="Trebuchet MS"/>
              <a:sym typeface="Trebuchet MS"/>
            </a:endParaRPr>
          </a:p>
        </p:txBody>
      </p:sp>
      <p:sp>
        <p:nvSpPr>
          <p:cNvPr id="1308" name="Google Shape;1308;gcf166977e1_0_142"/>
          <p:cNvSpPr/>
          <p:nvPr/>
        </p:nvSpPr>
        <p:spPr>
          <a:xfrm>
            <a:off x="5171438" y="2783738"/>
            <a:ext cx="3747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vni10</a:t>
            </a:r>
            <a:endParaRPr b="0" i="0" sz="500" u="none" cap="none" strike="noStrike">
              <a:solidFill>
                <a:srgbClr val="000000"/>
              </a:solidFill>
              <a:latin typeface="Trebuchet MS"/>
              <a:ea typeface="Trebuchet MS"/>
              <a:cs typeface="Trebuchet MS"/>
              <a:sym typeface="Trebuchet MS"/>
            </a:endParaRPr>
          </a:p>
        </p:txBody>
      </p:sp>
      <p:sp>
        <p:nvSpPr>
          <p:cNvPr id="1309" name="Google Shape;1309;gcf166977e1_0_142"/>
          <p:cNvSpPr/>
          <p:nvPr/>
        </p:nvSpPr>
        <p:spPr>
          <a:xfrm>
            <a:off x="5171438" y="2992813"/>
            <a:ext cx="3747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vni20</a:t>
            </a:r>
            <a:endParaRPr b="0" i="0" sz="500" u="none" cap="none" strike="noStrike">
              <a:solidFill>
                <a:srgbClr val="000000"/>
              </a:solidFill>
              <a:latin typeface="Trebuchet MS"/>
              <a:ea typeface="Trebuchet MS"/>
              <a:cs typeface="Trebuchet MS"/>
              <a:sym typeface="Trebuchet MS"/>
            </a:endParaRPr>
          </a:p>
        </p:txBody>
      </p:sp>
      <p:sp>
        <p:nvSpPr>
          <p:cNvPr id="1310" name="Google Shape;1310;gcf166977e1_0_142"/>
          <p:cNvSpPr/>
          <p:nvPr/>
        </p:nvSpPr>
        <p:spPr>
          <a:xfrm>
            <a:off x="5412488" y="3569238"/>
            <a:ext cx="4251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vrf-red</a:t>
            </a:r>
            <a:endParaRPr b="0" i="0" sz="500" u="none" cap="none" strike="noStrike">
              <a:solidFill>
                <a:srgbClr val="000000"/>
              </a:solidFill>
              <a:latin typeface="Trebuchet MS"/>
              <a:ea typeface="Trebuchet MS"/>
              <a:cs typeface="Trebuchet MS"/>
              <a:sym typeface="Trebuchet MS"/>
            </a:endParaRPr>
          </a:p>
        </p:txBody>
      </p:sp>
      <p:sp>
        <p:nvSpPr>
          <p:cNvPr id="1285" name="Google Shape;1285;gcf166977e1_0_142"/>
          <p:cNvSpPr/>
          <p:nvPr/>
        </p:nvSpPr>
        <p:spPr>
          <a:xfrm>
            <a:off x="6041150" y="3529113"/>
            <a:ext cx="4251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vrf-blue</a:t>
            </a:r>
            <a:endParaRPr b="0" i="0" sz="500" u="none" cap="none" strike="noStrike">
              <a:solidFill>
                <a:srgbClr val="000000"/>
              </a:solidFill>
              <a:latin typeface="Trebuchet MS"/>
              <a:ea typeface="Trebuchet MS"/>
              <a:cs typeface="Trebuchet MS"/>
              <a:sym typeface="Trebuchet MS"/>
            </a:endParaRPr>
          </a:p>
        </p:txBody>
      </p:sp>
      <p:sp>
        <p:nvSpPr>
          <p:cNvPr id="1311" name="Google Shape;1311;gcf166977e1_0_142"/>
          <p:cNvSpPr/>
          <p:nvPr/>
        </p:nvSpPr>
        <p:spPr>
          <a:xfrm>
            <a:off x="4977937" y="382333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sp>
        <p:nvSpPr>
          <p:cNvPr id="1312" name="Google Shape;1312;gcf166977e1_0_142"/>
          <p:cNvSpPr/>
          <p:nvPr/>
        </p:nvSpPr>
        <p:spPr>
          <a:xfrm>
            <a:off x="7255200" y="376293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1313" name="Google Shape;1313;gcf166977e1_0_142"/>
          <p:cNvSpPr/>
          <p:nvPr/>
        </p:nvSpPr>
        <p:spPr>
          <a:xfrm>
            <a:off x="7627475" y="3762938"/>
            <a:ext cx="193500" cy="1932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cxnSp>
        <p:nvCxnSpPr>
          <p:cNvPr id="1314" name="Google Shape;1314;gcf166977e1_0_142"/>
          <p:cNvCxnSpPr/>
          <p:nvPr/>
        </p:nvCxnSpPr>
        <p:spPr>
          <a:xfrm>
            <a:off x="237225" y="4320888"/>
            <a:ext cx="8180700" cy="31500"/>
          </a:xfrm>
          <a:prstGeom prst="straightConnector1">
            <a:avLst/>
          </a:prstGeom>
          <a:noFill/>
          <a:ln cap="flat" cmpd="sng" w="76200">
            <a:solidFill>
              <a:srgbClr val="93C47D"/>
            </a:solidFill>
            <a:prstDash val="solid"/>
            <a:round/>
            <a:headEnd len="sm" w="sm" type="none"/>
            <a:tailEnd len="sm" w="sm" type="none"/>
          </a:ln>
        </p:spPr>
      </p:cxnSp>
      <p:sp>
        <p:nvSpPr>
          <p:cNvPr id="1315" name="Google Shape;1315;gcf166977e1_0_142"/>
          <p:cNvSpPr txBox="1"/>
          <p:nvPr/>
        </p:nvSpPr>
        <p:spPr>
          <a:xfrm>
            <a:off x="3582475" y="4282975"/>
            <a:ext cx="854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Trebuchet MS"/>
                <a:ea typeface="Trebuchet MS"/>
                <a:cs typeface="Trebuchet MS"/>
                <a:sym typeface="Trebuchet MS"/>
              </a:rPr>
              <a:t>underlay</a:t>
            </a:r>
            <a:endParaRPr b="0" i="0" sz="800" u="none" cap="none" strike="noStrike">
              <a:solidFill>
                <a:srgbClr val="000000"/>
              </a:solidFill>
              <a:latin typeface="Trebuchet MS"/>
              <a:ea typeface="Trebuchet MS"/>
              <a:cs typeface="Trebuchet MS"/>
              <a:sym typeface="Trebuchet MS"/>
            </a:endParaRPr>
          </a:p>
        </p:txBody>
      </p:sp>
      <p:cxnSp>
        <p:nvCxnSpPr>
          <p:cNvPr id="1316" name="Google Shape;1316;gcf166977e1_0_142"/>
          <p:cNvCxnSpPr>
            <a:stCxn id="1269" idx="3"/>
            <a:endCxn id="1269" idx="3"/>
          </p:cNvCxnSpPr>
          <p:nvPr/>
        </p:nvCxnSpPr>
        <p:spPr>
          <a:xfrm>
            <a:off x="3924750" y="2878813"/>
            <a:ext cx="0" cy="0"/>
          </a:xfrm>
          <a:prstGeom prst="straightConnector1">
            <a:avLst/>
          </a:prstGeom>
          <a:noFill/>
          <a:ln cap="flat" cmpd="sng" w="9525">
            <a:solidFill>
              <a:schemeClr val="dk2"/>
            </a:solidFill>
            <a:prstDash val="solid"/>
            <a:round/>
            <a:headEnd len="sm" w="sm" type="none"/>
            <a:tailEnd len="sm" w="sm" type="none"/>
          </a:ln>
        </p:spPr>
      </p:cxnSp>
      <p:cxnSp>
        <p:nvCxnSpPr>
          <p:cNvPr id="1317" name="Google Shape;1317;gcf166977e1_0_142"/>
          <p:cNvCxnSpPr>
            <a:stCxn id="1308" idx="3"/>
            <a:endCxn id="1295" idx="1"/>
          </p:cNvCxnSpPr>
          <p:nvPr/>
        </p:nvCxnSpPr>
        <p:spPr>
          <a:xfrm>
            <a:off x="5546138" y="2862488"/>
            <a:ext cx="119400" cy="0"/>
          </a:xfrm>
          <a:prstGeom prst="straightConnector1">
            <a:avLst/>
          </a:prstGeom>
          <a:noFill/>
          <a:ln cap="flat" cmpd="sng" w="9525">
            <a:solidFill>
              <a:schemeClr val="dk2"/>
            </a:solidFill>
            <a:prstDash val="solid"/>
            <a:round/>
            <a:headEnd len="sm" w="sm" type="none"/>
            <a:tailEnd len="sm" w="sm" type="none"/>
          </a:ln>
        </p:spPr>
      </p:cxnSp>
      <p:cxnSp>
        <p:nvCxnSpPr>
          <p:cNvPr id="1318" name="Google Shape;1318;gcf166977e1_0_142"/>
          <p:cNvCxnSpPr>
            <a:stCxn id="1295" idx="1"/>
            <a:endCxn id="1309" idx="3"/>
          </p:cNvCxnSpPr>
          <p:nvPr/>
        </p:nvCxnSpPr>
        <p:spPr>
          <a:xfrm flipH="1">
            <a:off x="5546138" y="2862488"/>
            <a:ext cx="119400" cy="209100"/>
          </a:xfrm>
          <a:prstGeom prst="straightConnector1">
            <a:avLst/>
          </a:prstGeom>
          <a:noFill/>
          <a:ln cap="flat" cmpd="sng" w="9525">
            <a:solidFill>
              <a:schemeClr val="dk2"/>
            </a:solidFill>
            <a:prstDash val="solid"/>
            <a:round/>
            <a:headEnd len="sm" w="sm" type="none"/>
            <a:tailEnd len="sm" w="sm" type="none"/>
          </a:ln>
        </p:spPr>
      </p:cxnSp>
      <p:sp>
        <p:nvSpPr>
          <p:cNvPr id="1319" name="Google Shape;1319;gcf166977e1_0_142"/>
          <p:cNvSpPr/>
          <p:nvPr/>
        </p:nvSpPr>
        <p:spPr>
          <a:xfrm>
            <a:off x="2435450" y="3780788"/>
            <a:ext cx="3747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sp>
        <p:nvSpPr>
          <p:cNvPr id="1320" name="Google Shape;1320;gcf166977e1_0_142"/>
          <p:cNvSpPr/>
          <p:nvPr/>
        </p:nvSpPr>
        <p:spPr>
          <a:xfrm>
            <a:off x="2986688" y="3755188"/>
            <a:ext cx="3747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sp>
        <p:nvSpPr>
          <p:cNvPr id="1321" name="Google Shape;1321;gcf166977e1_0_142"/>
          <p:cNvSpPr/>
          <p:nvPr/>
        </p:nvSpPr>
        <p:spPr>
          <a:xfrm>
            <a:off x="5419225" y="3750313"/>
            <a:ext cx="374700" cy="1575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sp>
        <p:nvSpPr>
          <p:cNvPr id="1322" name="Google Shape;1322;gcf166977e1_0_142"/>
          <p:cNvSpPr/>
          <p:nvPr/>
        </p:nvSpPr>
        <p:spPr>
          <a:xfrm>
            <a:off x="6025950" y="3744613"/>
            <a:ext cx="374700" cy="1575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cxnSp>
        <p:nvCxnSpPr>
          <p:cNvPr id="1323" name="Google Shape;1323;gcf166977e1_0_142"/>
          <p:cNvCxnSpPr>
            <a:stCxn id="1254" idx="3"/>
            <a:endCxn id="1269" idx="1"/>
          </p:cNvCxnSpPr>
          <p:nvPr/>
        </p:nvCxnSpPr>
        <p:spPr>
          <a:xfrm>
            <a:off x="3334988" y="2872250"/>
            <a:ext cx="215100" cy="6600"/>
          </a:xfrm>
          <a:prstGeom prst="straightConnector1">
            <a:avLst/>
          </a:prstGeom>
          <a:noFill/>
          <a:ln cap="flat" cmpd="sng" w="9525">
            <a:solidFill>
              <a:schemeClr val="dk2"/>
            </a:solidFill>
            <a:prstDash val="solid"/>
            <a:round/>
            <a:headEnd len="sm" w="sm" type="none"/>
            <a:tailEnd len="sm" w="sm" type="none"/>
          </a:ln>
        </p:spPr>
      </p:cxnSp>
      <p:cxnSp>
        <p:nvCxnSpPr>
          <p:cNvPr id="1324" name="Google Shape;1324;gcf166977e1_0_142"/>
          <p:cNvCxnSpPr>
            <a:stCxn id="1254" idx="3"/>
            <a:endCxn id="1270" idx="1"/>
          </p:cNvCxnSpPr>
          <p:nvPr/>
        </p:nvCxnSpPr>
        <p:spPr>
          <a:xfrm>
            <a:off x="3334988" y="2872250"/>
            <a:ext cx="215100" cy="231600"/>
          </a:xfrm>
          <a:prstGeom prst="straightConnector1">
            <a:avLst/>
          </a:prstGeom>
          <a:noFill/>
          <a:ln cap="flat" cmpd="sng" w="9525">
            <a:solidFill>
              <a:schemeClr val="dk2"/>
            </a:solidFill>
            <a:prstDash val="solid"/>
            <a:round/>
            <a:headEnd len="sm" w="sm" type="none"/>
            <a:tailEnd len="sm" w="sm" type="none"/>
          </a:ln>
        </p:spPr>
      </p:cxnSp>
      <p:sp>
        <p:nvSpPr>
          <p:cNvPr id="1325" name="Google Shape;1325;gcf166977e1_0_142"/>
          <p:cNvSpPr/>
          <p:nvPr/>
        </p:nvSpPr>
        <p:spPr>
          <a:xfrm>
            <a:off x="3257595" y="2464638"/>
            <a:ext cx="2567050" cy="1728950"/>
          </a:xfrm>
          <a:custGeom>
            <a:rect b="b" l="l" r="r" t="t"/>
            <a:pathLst>
              <a:path extrusionOk="0" h="69158" w="102682">
                <a:moveTo>
                  <a:pt x="84" y="4431"/>
                </a:moveTo>
                <a:cubicBezTo>
                  <a:pt x="84" y="9110"/>
                  <a:pt x="-815" y="16714"/>
                  <a:pt x="3684" y="17999"/>
                </a:cubicBezTo>
                <a:cubicBezTo>
                  <a:pt x="12598" y="20546"/>
                  <a:pt x="27170" y="15569"/>
                  <a:pt x="30820" y="24091"/>
                </a:cubicBezTo>
                <a:cubicBezTo>
                  <a:pt x="33030" y="29252"/>
                  <a:pt x="23160" y="32305"/>
                  <a:pt x="19190" y="36275"/>
                </a:cubicBezTo>
                <a:cubicBezTo>
                  <a:pt x="15598" y="39867"/>
                  <a:pt x="16569" y="47539"/>
                  <a:pt x="19744" y="51504"/>
                </a:cubicBezTo>
                <a:cubicBezTo>
                  <a:pt x="30016" y="64334"/>
                  <a:pt x="50462" y="72359"/>
                  <a:pt x="66264" y="67842"/>
                </a:cubicBezTo>
                <a:cubicBezTo>
                  <a:pt x="82242" y="63274"/>
                  <a:pt x="58614" y="33275"/>
                  <a:pt x="65157" y="17999"/>
                </a:cubicBezTo>
                <a:cubicBezTo>
                  <a:pt x="66048" y="15919"/>
                  <a:pt x="69539" y="16614"/>
                  <a:pt x="71802" y="16614"/>
                </a:cubicBezTo>
                <a:cubicBezTo>
                  <a:pt x="79841" y="16614"/>
                  <a:pt x="88094" y="19672"/>
                  <a:pt x="95893" y="17722"/>
                </a:cubicBezTo>
                <a:cubicBezTo>
                  <a:pt x="101871" y="16227"/>
                  <a:pt x="104572" y="5127"/>
                  <a:pt x="101154" y="0"/>
                </a:cubicBezTo>
              </a:path>
            </a:pathLst>
          </a:custGeom>
          <a:no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gcf166977e1_0_142"/>
          <p:cNvSpPr/>
          <p:nvPr/>
        </p:nvSpPr>
        <p:spPr>
          <a:xfrm>
            <a:off x="3193575" y="2484738"/>
            <a:ext cx="2665200" cy="1821725"/>
          </a:xfrm>
          <a:custGeom>
            <a:rect b="b" l="l" r="r" t="t"/>
            <a:pathLst>
              <a:path extrusionOk="0" h="72869" w="106608">
                <a:moveTo>
                  <a:pt x="0" y="3877"/>
                </a:moveTo>
                <a:cubicBezTo>
                  <a:pt x="1526" y="9980"/>
                  <a:pt x="1806" y="18084"/>
                  <a:pt x="7199" y="21322"/>
                </a:cubicBezTo>
                <a:cubicBezTo>
                  <a:pt x="11656" y="23998"/>
                  <a:pt x="17662" y="21724"/>
                  <a:pt x="22706" y="22983"/>
                </a:cubicBezTo>
                <a:cubicBezTo>
                  <a:pt x="24429" y="23413"/>
                  <a:pt x="27406" y="22130"/>
                  <a:pt x="27967" y="23814"/>
                </a:cubicBezTo>
                <a:cubicBezTo>
                  <a:pt x="29485" y="28368"/>
                  <a:pt x="21896" y="31261"/>
                  <a:pt x="19106" y="35167"/>
                </a:cubicBezTo>
                <a:cubicBezTo>
                  <a:pt x="16258" y="39154"/>
                  <a:pt x="16347" y="45339"/>
                  <a:pt x="18276" y="49843"/>
                </a:cubicBezTo>
                <a:cubicBezTo>
                  <a:pt x="22283" y="59198"/>
                  <a:pt x="32559" y="65379"/>
                  <a:pt x="42089" y="68950"/>
                </a:cubicBezTo>
                <a:cubicBezTo>
                  <a:pt x="46978" y="70782"/>
                  <a:pt x="52797" y="69108"/>
                  <a:pt x="57596" y="71165"/>
                </a:cubicBezTo>
                <a:cubicBezTo>
                  <a:pt x="61761" y="72950"/>
                  <a:pt x="66866" y="73429"/>
                  <a:pt x="71164" y="71996"/>
                </a:cubicBezTo>
                <a:cubicBezTo>
                  <a:pt x="79499" y="69217"/>
                  <a:pt x="78098" y="54302"/>
                  <a:pt x="75318" y="45967"/>
                </a:cubicBezTo>
                <a:cubicBezTo>
                  <a:pt x="73043" y="39147"/>
                  <a:pt x="65802" y="31362"/>
                  <a:pt x="69503" y="25199"/>
                </a:cubicBezTo>
                <a:cubicBezTo>
                  <a:pt x="74200" y="17376"/>
                  <a:pt x="88253" y="25195"/>
                  <a:pt x="96639" y="21599"/>
                </a:cubicBezTo>
                <a:cubicBezTo>
                  <a:pt x="100137" y="20099"/>
                  <a:pt x="104088" y="17933"/>
                  <a:pt x="105500" y="14399"/>
                </a:cubicBezTo>
                <a:cubicBezTo>
                  <a:pt x="107286" y="9929"/>
                  <a:pt x="105440" y="4670"/>
                  <a:pt x="106608" y="0"/>
                </a:cubicBezTo>
              </a:path>
            </a:pathLst>
          </a:cu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gcf166977e1_0_142"/>
          <p:cNvSpPr/>
          <p:nvPr/>
        </p:nvSpPr>
        <p:spPr>
          <a:xfrm>
            <a:off x="2738014" y="2484738"/>
            <a:ext cx="3179100" cy="1899875"/>
          </a:xfrm>
          <a:custGeom>
            <a:rect b="b" l="l" r="r" t="t"/>
            <a:pathLst>
              <a:path extrusionOk="0" h="75995" w="127164">
                <a:moveTo>
                  <a:pt x="10468" y="4708"/>
                </a:moveTo>
                <a:cubicBezTo>
                  <a:pt x="12262" y="11876"/>
                  <a:pt x="10683" y="19545"/>
                  <a:pt x="9638" y="26860"/>
                </a:cubicBezTo>
                <a:cubicBezTo>
                  <a:pt x="8541" y="34536"/>
                  <a:pt x="10458" y="42444"/>
                  <a:pt x="9361" y="50120"/>
                </a:cubicBezTo>
                <a:cubicBezTo>
                  <a:pt x="8843" y="53744"/>
                  <a:pt x="-1414" y="52938"/>
                  <a:pt x="223" y="56212"/>
                </a:cubicBezTo>
                <a:cubicBezTo>
                  <a:pt x="1065" y="57896"/>
                  <a:pt x="3975" y="56725"/>
                  <a:pt x="5761" y="57320"/>
                </a:cubicBezTo>
                <a:cubicBezTo>
                  <a:pt x="15135" y="60441"/>
                  <a:pt x="25609" y="55092"/>
                  <a:pt x="35390" y="56489"/>
                </a:cubicBezTo>
                <a:cubicBezTo>
                  <a:pt x="37386" y="56774"/>
                  <a:pt x="35933" y="60627"/>
                  <a:pt x="37051" y="62304"/>
                </a:cubicBezTo>
                <a:cubicBezTo>
                  <a:pt x="38813" y="64947"/>
                  <a:pt x="41741" y="67006"/>
                  <a:pt x="44805" y="67842"/>
                </a:cubicBezTo>
                <a:cubicBezTo>
                  <a:pt x="59620" y="71884"/>
                  <a:pt x="74979" y="77500"/>
                  <a:pt x="90217" y="75595"/>
                </a:cubicBezTo>
                <a:cubicBezTo>
                  <a:pt x="93655" y="75165"/>
                  <a:pt x="96874" y="71959"/>
                  <a:pt x="97970" y="68673"/>
                </a:cubicBezTo>
                <a:cubicBezTo>
                  <a:pt x="99461" y="64204"/>
                  <a:pt x="94690" y="57288"/>
                  <a:pt x="98524" y="54551"/>
                </a:cubicBezTo>
                <a:cubicBezTo>
                  <a:pt x="101851" y="52176"/>
                  <a:pt x="107307" y="55433"/>
                  <a:pt x="110708" y="53166"/>
                </a:cubicBezTo>
                <a:cubicBezTo>
                  <a:pt x="113100" y="51571"/>
                  <a:pt x="109591" y="47442"/>
                  <a:pt x="109877" y="44582"/>
                </a:cubicBezTo>
                <a:cubicBezTo>
                  <a:pt x="110441" y="38943"/>
                  <a:pt x="113786" y="33856"/>
                  <a:pt x="114585" y="28245"/>
                </a:cubicBezTo>
                <a:cubicBezTo>
                  <a:pt x="115342" y="22932"/>
                  <a:pt x="122707" y="20861"/>
                  <a:pt x="125107" y="16061"/>
                </a:cubicBezTo>
                <a:cubicBezTo>
                  <a:pt x="127519" y="11238"/>
                  <a:pt x="127045" y="5393"/>
                  <a:pt x="127045" y="0"/>
                </a:cubicBezTo>
              </a:path>
            </a:pathLst>
          </a:cu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gcf166977e1_0_142"/>
          <p:cNvSpPr/>
          <p:nvPr/>
        </p:nvSpPr>
        <p:spPr>
          <a:xfrm>
            <a:off x="3068975" y="2463988"/>
            <a:ext cx="3313525" cy="1893375"/>
          </a:xfrm>
          <a:custGeom>
            <a:rect b="b" l="l" r="r" t="t"/>
            <a:pathLst>
              <a:path extrusionOk="0" h="75735" w="132541">
                <a:moveTo>
                  <a:pt x="0" y="6922"/>
                </a:moveTo>
                <a:cubicBezTo>
                  <a:pt x="4915" y="16770"/>
                  <a:pt x="3349" y="28736"/>
                  <a:pt x="6368" y="39320"/>
                </a:cubicBezTo>
                <a:cubicBezTo>
                  <a:pt x="7533" y="43404"/>
                  <a:pt x="2776" y="49404"/>
                  <a:pt x="6091" y="52058"/>
                </a:cubicBezTo>
                <a:cubicBezTo>
                  <a:pt x="10238" y="55378"/>
                  <a:pt x="18118" y="50516"/>
                  <a:pt x="21875" y="54273"/>
                </a:cubicBezTo>
                <a:cubicBezTo>
                  <a:pt x="25974" y="58372"/>
                  <a:pt x="27575" y="64901"/>
                  <a:pt x="32397" y="68118"/>
                </a:cubicBezTo>
                <a:cubicBezTo>
                  <a:pt x="35666" y="70299"/>
                  <a:pt x="40347" y="68675"/>
                  <a:pt x="44027" y="70056"/>
                </a:cubicBezTo>
                <a:cubicBezTo>
                  <a:pt x="53334" y="73548"/>
                  <a:pt x="63539" y="76724"/>
                  <a:pt x="73379" y="75318"/>
                </a:cubicBezTo>
                <a:cubicBezTo>
                  <a:pt x="78574" y="74576"/>
                  <a:pt x="80648" y="67634"/>
                  <a:pt x="83348" y="63134"/>
                </a:cubicBezTo>
                <a:cubicBezTo>
                  <a:pt x="85282" y="59911"/>
                  <a:pt x="90934" y="61082"/>
                  <a:pt x="93593" y="58426"/>
                </a:cubicBezTo>
                <a:cubicBezTo>
                  <a:pt x="95292" y="56728"/>
                  <a:pt x="98391" y="58150"/>
                  <a:pt x="100793" y="58150"/>
                </a:cubicBezTo>
                <a:cubicBezTo>
                  <a:pt x="106609" y="58150"/>
                  <a:pt x="112422" y="57873"/>
                  <a:pt x="118238" y="57873"/>
                </a:cubicBezTo>
                <a:cubicBezTo>
                  <a:pt x="121410" y="57873"/>
                  <a:pt x="125672" y="58966"/>
                  <a:pt x="127652" y="56488"/>
                </a:cubicBezTo>
                <a:cubicBezTo>
                  <a:pt x="129054" y="54734"/>
                  <a:pt x="128442" y="52065"/>
                  <a:pt x="128760" y="49842"/>
                </a:cubicBezTo>
                <a:cubicBezTo>
                  <a:pt x="128991" y="48226"/>
                  <a:pt x="131843" y="48069"/>
                  <a:pt x="132360" y="46520"/>
                </a:cubicBezTo>
                <a:cubicBezTo>
                  <a:pt x="133034" y="44499"/>
                  <a:pt x="131212" y="42407"/>
                  <a:pt x="130422" y="40428"/>
                </a:cubicBezTo>
                <a:cubicBezTo>
                  <a:pt x="129458" y="38014"/>
                  <a:pt x="131882" y="35196"/>
                  <a:pt x="131252" y="32674"/>
                </a:cubicBezTo>
                <a:cubicBezTo>
                  <a:pt x="129838" y="27010"/>
                  <a:pt x="120924" y="26455"/>
                  <a:pt x="117684" y="21598"/>
                </a:cubicBezTo>
                <a:cubicBezTo>
                  <a:pt x="113681" y="15597"/>
                  <a:pt x="114548" y="6998"/>
                  <a:pt x="116299" y="0"/>
                </a:cubicBezTo>
              </a:path>
            </a:pathLst>
          </a:cu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29" name="Google Shape;1329;gcf166977e1_0_142"/>
          <p:cNvCxnSpPr/>
          <p:nvPr/>
        </p:nvCxnSpPr>
        <p:spPr>
          <a:xfrm flipH="1" rot="10800000">
            <a:off x="206975" y="4673725"/>
            <a:ext cx="497100" cy="600"/>
          </a:xfrm>
          <a:prstGeom prst="straightConnector1">
            <a:avLst/>
          </a:prstGeom>
          <a:noFill/>
          <a:ln cap="flat" cmpd="sng" w="19050">
            <a:solidFill>
              <a:srgbClr val="D5A6BD"/>
            </a:solidFill>
            <a:prstDash val="solid"/>
            <a:round/>
            <a:headEnd len="sm" w="sm" type="none"/>
            <a:tailEnd len="sm" w="sm" type="none"/>
          </a:ln>
        </p:spPr>
      </p:cxnSp>
      <p:sp>
        <p:nvSpPr>
          <p:cNvPr id="1330" name="Google Shape;1330;gcf166977e1_0_142"/>
          <p:cNvSpPr txBox="1"/>
          <p:nvPr/>
        </p:nvSpPr>
        <p:spPr>
          <a:xfrm>
            <a:off x="828575" y="44943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1331" name="Google Shape;1331;gcf166977e1_0_142"/>
          <p:cNvCxnSpPr/>
          <p:nvPr/>
        </p:nvCxnSpPr>
        <p:spPr>
          <a:xfrm flipH="1" rot="10800000">
            <a:off x="206975" y="4847525"/>
            <a:ext cx="488100" cy="1500"/>
          </a:xfrm>
          <a:prstGeom prst="straightConnector1">
            <a:avLst/>
          </a:prstGeom>
          <a:noFill/>
          <a:ln cap="flat" cmpd="sng" w="19050">
            <a:solidFill>
              <a:srgbClr val="9FC5E8"/>
            </a:solidFill>
            <a:prstDash val="solid"/>
            <a:round/>
            <a:headEnd len="sm" w="sm" type="none"/>
            <a:tailEnd len="sm" w="sm" type="none"/>
          </a:ln>
        </p:spPr>
      </p:cxnSp>
      <p:sp>
        <p:nvSpPr>
          <p:cNvPr id="1332" name="Google Shape;1332;gcf166977e1_0_142"/>
          <p:cNvSpPr txBox="1"/>
          <p:nvPr/>
        </p:nvSpPr>
        <p:spPr>
          <a:xfrm>
            <a:off x="828575" y="46675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blue  tenant</a:t>
            </a:r>
            <a:endParaRPr b="0" i="0" sz="600" u="none" cap="none" strike="noStrike">
              <a:solidFill>
                <a:srgbClr val="000000"/>
              </a:solidFill>
              <a:latin typeface="Trebuchet MS"/>
              <a:ea typeface="Trebuchet MS"/>
              <a:cs typeface="Trebuchet MS"/>
              <a:sym typeface="Trebuchet MS"/>
            </a:endParaRPr>
          </a:p>
        </p:txBody>
      </p:sp>
      <p:cxnSp>
        <p:nvCxnSpPr>
          <p:cNvPr id="1333" name="Google Shape;1333;gcf166977e1_0_142"/>
          <p:cNvCxnSpPr/>
          <p:nvPr/>
        </p:nvCxnSpPr>
        <p:spPr>
          <a:xfrm flipH="1" rot="10800000">
            <a:off x="6570625" y="4768375"/>
            <a:ext cx="496800" cy="6000"/>
          </a:xfrm>
          <a:prstGeom prst="straightConnector1">
            <a:avLst/>
          </a:prstGeom>
          <a:noFill/>
          <a:ln cap="flat" cmpd="sng" w="19050">
            <a:solidFill>
              <a:srgbClr val="A64D79"/>
            </a:solidFill>
            <a:prstDash val="solid"/>
            <a:round/>
            <a:headEnd len="sm" w="sm" type="none"/>
            <a:tailEnd len="sm" w="sm" type="none"/>
          </a:ln>
        </p:spPr>
      </p:cxnSp>
      <p:sp>
        <p:nvSpPr>
          <p:cNvPr id="1334" name="Google Shape;1334;gcf166977e1_0_142"/>
          <p:cNvSpPr txBox="1"/>
          <p:nvPr/>
        </p:nvSpPr>
        <p:spPr>
          <a:xfrm>
            <a:off x="7185725" y="45790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1335" name="Google Shape;1335;gcf166977e1_0_142"/>
          <p:cNvCxnSpPr/>
          <p:nvPr/>
        </p:nvCxnSpPr>
        <p:spPr>
          <a:xfrm flipH="1" rot="10800000">
            <a:off x="6588925" y="4943000"/>
            <a:ext cx="478500" cy="14400"/>
          </a:xfrm>
          <a:prstGeom prst="straightConnector1">
            <a:avLst/>
          </a:prstGeom>
          <a:noFill/>
          <a:ln cap="flat" cmpd="sng" w="19050">
            <a:solidFill>
              <a:srgbClr val="0B5394"/>
            </a:solidFill>
            <a:prstDash val="solid"/>
            <a:round/>
            <a:headEnd len="sm" w="sm" type="none"/>
            <a:tailEnd len="sm" w="sm" type="none"/>
          </a:ln>
        </p:spPr>
      </p:cxnSp>
      <p:sp>
        <p:nvSpPr>
          <p:cNvPr id="1336" name="Google Shape;1336;gcf166977e1_0_142"/>
          <p:cNvSpPr txBox="1"/>
          <p:nvPr/>
        </p:nvSpPr>
        <p:spPr>
          <a:xfrm>
            <a:off x="7185725" y="47522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blue  tenant</a:t>
            </a:r>
            <a:endParaRPr b="0" i="0" sz="600" u="none" cap="none" strike="noStrike">
              <a:solidFill>
                <a:srgbClr val="000000"/>
              </a:solidFill>
              <a:latin typeface="Trebuchet MS"/>
              <a:ea typeface="Trebuchet MS"/>
              <a:cs typeface="Trebuchet MS"/>
              <a:sym typeface="Trebuchet MS"/>
            </a:endParaRPr>
          </a:p>
        </p:txBody>
      </p:sp>
      <p:sp>
        <p:nvSpPr>
          <p:cNvPr id="1337" name="Google Shape;1337;gcf166977e1_0_142"/>
          <p:cNvSpPr txBox="1"/>
          <p:nvPr>
            <p:ph type="title"/>
          </p:nvPr>
        </p:nvSpPr>
        <p:spPr>
          <a:xfrm>
            <a:off x="437577" y="216765"/>
            <a:ext cx="8313600" cy="492300"/>
          </a:xfrm>
          <a:prstGeom prst="rect">
            <a:avLst/>
          </a:prstGeom>
          <a:noFill/>
          <a:ln>
            <a:noFill/>
          </a:ln>
        </p:spPr>
        <p:txBody>
          <a:bodyPr anchorCtr="0" anchor="b" bIns="22850" lIns="45725" spcFirstLastPara="1" rIns="45725" wrap="square" tIns="22850">
            <a:noAutofit/>
          </a:bodyPr>
          <a:lstStyle/>
          <a:p>
            <a:pPr indent="0" lvl="0" marL="0" rtl="0" algn="ctr">
              <a:lnSpc>
                <a:spcPct val="90000"/>
              </a:lnSpc>
              <a:spcBef>
                <a:spcPts val="0"/>
              </a:spcBef>
              <a:spcAft>
                <a:spcPts val="0"/>
              </a:spcAft>
              <a:buSzPts val="700"/>
              <a:buNone/>
            </a:pPr>
            <a:r>
              <a:rPr lang="en"/>
              <a:t>BGP E-VPN on DPU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g162129e53f9_0_28"/>
          <p:cNvSpPr txBox="1"/>
          <p:nvPr>
            <p:ph idx="1" type="body"/>
          </p:nvPr>
        </p:nvSpPr>
        <p:spPr>
          <a:xfrm>
            <a:off x="348775" y="1152205"/>
            <a:ext cx="8290500" cy="309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400"/>
              <a:buNone/>
            </a:pPr>
            <a:r>
              <a:t/>
            </a:r>
            <a:endParaRPr/>
          </a:p>
          <a:p>
            <a:pPr indent="0" lvl="0" marL="0" rtl="0" algn="l">
              <a:lnSpc>
                <a:spcPct val="90000"/>
              </a:lnSpc>
              <a:spcBef>
                <a:spcPts val="750"/>
              </a:spcBef>
              <a:spcAft>
                <a:spcPts val="0"/>
              </a:spcAft>
              <a:buSzPts val="2400"/>
              <a:buNone/>
            </a:pPr>
            <a:r>
              <a:t/>
            </a:r>
            <a:endParaRPr/>
          </a:p>
          <a:p>
            <a:pPr indent="0" lvl="0" marL="0" rtl="0" algn="l">
              <a:lnSpc>
                <a:spcPct val="90000"/>
              </a:lnSpc>
              <a:spcBef>
                <a:spcPts val="750"/>
              </a:spcBef>
              <a:spcAft>
                <a:spcPts val="0"/>
              </a:spcAft>
              <a:buSzPts val="2400"/>
              <a:buNone/>
            </a:pPr>
            <a:r>
              <a:t/>
            </a:r>
            <a:endParaRPr sz="2000"/>
          </a:p>
          <a:p>
            <a:pPr indent="0" lvl="0" marL="2743200" rtl="0" algn="l">
              <a:lnSpc>
                <a:spcPct val="90000"/>
              </a:lnSpc>
              <a:spcBef>
                <a:spcPts val="750"/>
              </a:spcBef>
              <a:spcAft>
                <a:spcPts val="0"/>
              </a:spcAft>
              <a:buSzPts val="2400"/>
              <a:buNone/>
            </a:pPr>
            <a:r>
              <a:rPr lang="en" sz="2000"/>
              <a:t>Hardware Acceleration</a:t>
            </a:r>
            <a:endParaRPr b="1"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g15c6246b6bd_1_280"/>
          <p:cNvSpPr txBox="1"/>
          <p:nvPr>
            <p:ph type="title"/>
          </p:nvPr>
        </p:nvSpPr>
        <p:spPr>
          <a:xfrm>
            <a:off x="415290" y="434340"/>
            <a:ext cx="8313600" cy="492300"/>
          </a:xfrm>
          <a:prstGeom prst="rect">
            <a:avLst/>
          </a:prstGeom>
        </p:spPr>
        <p:txBody>
          <a:bodyPr anchorCtr="0" anchor="b" bIns="22850" lIns="45725" spcFirstLastPara="1" rIns="45725" wrap="square" tIns="22850">
            <a:noAutofit/>
          </a:bodyPr>
          <a:lstStyle/>
          <a:p>
            <a:pPr indent="0" lvl="0" marL="0" rtl="0" algn="ctr">
              <a:spcBef>
                <a:spcPts val="0"/>
              </a:spcBef>
              <a:spcAft>
                <a:spcPts val="0"/>
              </a:spcAft>
              <a:buNone/>
            </a:pPr>
            <a:r>
              <a:rPr lang="en">
                <a:latin typeface="Trebuchet MS"/>
                <a:ea typeface="Trebuchet MS"/>
                <a:cs typeface="Trebuchet MS"/>
                <a:sym typeface="Trebuchet MS"/>
              </a:rPr>
              <a:t>Hardware acceleration on DPU</a:t>
            </a:r>
            <a:endParaRPr>
              <a:latin typeface="Trebuchet MS"/>
              <a:ea typeface="Trebuchet MS"/>
              <a:cs typeface="Trebuchet MS"/>
              <a:sym typeface="Trebuchet MS"/>
            </a:endParaRPr>
          </a:p>
        </p:txBody>
      </p:sp>
      <p:sp>
        <p:nvSpPr>
          <p:cNvPr id="1348" name="Google Shape;1348;g15c6246b6bd_1_280"/>
          <p:cNvSpPr txBox="1"/>
          <p:nvPr>
            <p:ph idx="1" type="body"/>
          </p:nvPr>
        </p:nvSpPr>
        <p:spPr>
          <a:xfrm>
            <a:off x="430625" y="1440725"/>
            <a:ext cx="4497600" cy="3411300"/>
          </a:xfrm>
          <a:prstGeom prst="rect">
            <a:avLst/>
          </a:prstGeom>
        </p:spPr>
        <p:txBody>
          <a:bodyPr anchorCtr="0" anchor="t" bIns="22850" lIns="45725" spcFirstLastPara="1" rIns="45725" wrap="square" tIns="22850">
            <a:noAutofit/>
          </a:bodyPr>
          <a:lstStyle/>
          <a:p>
            <a:pPr indent="-330200" lvl="0" marL="457200" rtl="0" algn="l">
              <a:spcBef>
                <a:spcPts val="800"/>
              </a:spcBef>
              <a:spcAft>
                <a:spcPts val="0"/>
              </a:spcAft>
              <a:buClr>
                <a:schemeClr val="dk2"/>
              </a:buClr>
              <a:buSzPts val="1600"/>
              <a:buFont typeface="Trebuchet MS"/>
              <a:buChar char="●"/>
            </a:pPr>
            <a:r>
              <a:rPr lang="en" sz="1600">
                <a:solidFill>
                  <a:schemeClr val="dk2"/>
                </a:solidFill>
                <a:latin typeface="Trebuchet MS"/>
                <a:ea typeface="Trebuchet MS"/>
                <a:cs typeface="Trebuchet MS"/>
                <a:sym typeface="Trebuchet MS"/>
              </a:rPr>
              <a:t>DPU hardware flow table initialization for E-VPN</a:t>
            </a:r>
            <a:endParaRPr sz="1600">
              <a:solidFill>
                <a:schemeClr val="dk2"/>
              </a:solidFill>
              <a:latin typeface="Trebuchet MS"/>
              <a:ea typeface="Trebuchet MS"/>
              <a:cs typeface="Trebuchet MS"/>
              <a:sym typeface="Trebuchet MS"/>
            </a:endParaRPr>
          </a:p>
          <a:p>
            <a:pPr indent="0" lvl="0" marL="457200" rtl="0" algn="l">
              <a:spcBef>
                <a:spcPts val="800"/>
              </a:spcBef>
              <a:spcAft>
                <a:spcPts val="0"/>
              </a:spcAft>
              <a:buNone/>
            </a:pPr>
            <a:r>
              <a:t/>
            </a:r>
            <a:endParaRPr sz="1600">
              <a:solidFill>
                <a:schemeClr val="dk2"/>
              </a:solidFill>
              <a:latin typeface="Trebuchet MS"/>
              <a:ea typeface="Trebuchet MS"/>
              <a:cs typeface="Trebuchet MS"/>
              <a:sym typeface="Trebuchet MS"/>
            </a:endParaRPr>
          </a:p>
          <a:p>
            <a:pPr indent="-330200" lvl="0" marL="457200" rtl="0" algn="l">
              <a:spcBef>
                <a:spcPts val="800"/>
              </a:spcBef>
              <a:spcAft>
                <a:spcPts val="0"/>
              </a:spcAft>
              <a:buClr>
                <a:schemeClr val="dk2"/>
              </a:buClr>
              <a:buSzPts val="1600"/>
              <a:buFont typeface="Trebuchet MS"/>
              <a:buChar char="●"/>
            </a:pPr>
            <a:r>
              <a:rPr lang="en" sz="1600">
                <a:solidFill>
                  <a:schemeClr val="dk2"/>
                </a:solidFill>
                <a:latin typeface="Trebuchet MS"/>
                <a:ea typeface="Trebuchet MS"/>
                <a:cs typeface="Trebuchet MS"/>
                <a:sym typeface="Trebuchet MS"/>
              </a:rPr>
              <a:t>Maintain netlink cache of Kernel E-VPN datapath objects (bridge and vxlan fdb, neighbour, routes, vrf)</a:t>
            </a:r>
            <a:endParaRPr sz="1600">
              <a:solidFill>
                <a:schemeClr val="dk2"/>
              </a:solidFill>
              <a:latin typeface="Trebuchet MS"/>
              <a:ea typeface="Trebuchet MS"/>
              <a:cs typeface="Trebuchet MS"/>
              <a:sym typeface="Trebuchet MS"/>
            </a:endParaRPr>
          </a:p>
          <a:p>
            <a:pPr indent="0" lvl="0" marL="457200" rtl="0" algn="l">
              <a:spcBef>
                <a:spcPts val="800"/>
              </a:spcBef>
              <a:spcAft>
                <a:spcPts val="0"/>
              </a:spcAft>
              <a:buNone/>
            </a:pPr>
            <a:r>
              <a:t/>
            </a:r>
            <a:endParaRPr sz="1600">
              <a:solidFill>
                <a:schemeClr val="dk2"/>
              </a:solidFill>
              <a:latin typeface="Trebuchet MS"/>
              <a:ea typeface="Trebuchet MS"/>
              <a:cs typeface="Trebuchet MS"/>
              <a:sym typeface="Trebuchet MS"/>
            </a:endParaRPr>
          </a:p>
          <a:p>
            <a:pPr indent="-330200" lvl="0" marL="457200" rtl="0" algn="l">
              <a:spcBef>
                <a:spcPts val="800"/>
              </a:spcBef>
              <a:spcAft>
                <a:spcPts val="0"/>
              </a:spcAft>
              <a:buClr>
                <a:schemeClr val="dk2"/>
              </a:buClr>
              <a:buSzPts val="1600"/>
              <a:buFont typeface="Trebuchet MS"/>
              <a:buChar char="●"/>
            </a:pPr>
            <a:r>
              <a:rPr lang="en" sz="1600">
                <a:solidFill>
                  <a:schemeClr val="dk2"/>
                </a:solidFill>
                <a:latin typeface="Trebuchet MS"/>
                <a:ea typeface="Trebuchet MS"/>
                <a:cs typeface="Trebuchet MS"/>
                <a:sym typeface="Trebuchet MS"/>
              </a:rPr>
              <a:t>Translate Kernel Datapath from netlink cache to flow table via netlink</a:t>
            </a:r>
            <a:endParaRPr sz="1600">
              <a:solidFill>
                <a:schemeClr val="dk2"/>
              </a:solidFill>
              <a:latin typeface="Trebuchet MS"/>
              <a:ea typeface="Trebuchet MS"/>
              <a:cs typeface="Trebuchet MS"/>
              <a:sym typeface="Trebuchet MS"/>
            </a:endParaRPr>
          </a:p>
          <a:p>
            <a:pPr indent="0" lvl="0" marL="457200" rtl="0" algn="l">
              <a:spcBef>
                <a:spcPts val="800"/>
              </a:spcBef>
              <a:spcAft>
                <a:spcPts val="0"/>
              </a:spcAft>
              <a:buNone/>
            </a:pPr>
            <a:r>
              <a:t/>
            </a:r>
            <a:endParaRPr sz="1600">
              <a:solidFill>
                <a:schemeClr val="dk2"/>
              </a:solidFill>
              <a:latin typeface="Trebuchet MS"/>
              <a:ea typeface="Trebuchet MS"/>
              <a:cs typeface="Trebuchet MS"/>
              <a:sym typeface="Trebuchet MS"/>
            </a:endParaRPr>
          </a:p>
        </p:txBody>
      </p:sp>
      <p:sp>
        <p:nvSpPr>
          <p:cNvPr id="1349" name="Google Shape;1349;g15c6246b6bd_1_280"/>
          <p:cNvSpPr txBox="1"/>
          <p:nvPr>
            <p:ph idx="2" type="body"/>
          </p:nvPr>
        </p:nvSpPr>
        <p:spPr>
          <a:xfrm>
            <a:off x="415290" y="906780"/>
            <a:ext cx="8313600" cy="437700"/>
          </a:xfrm>
          <a:prstGeom prst="rect">
            <a:avLst/>
          </a:prstGeom>
        </p:spPr>
        <p:txBody>
          <a:bodyPr anchorCtr="0" anchor="t" bIns="22850" lIns="45725" spcFirstLastPara="1" rIns="45725" wrap="square" tIns="22850">
            <a:noAutofit/>
          </a:bodyPr>
          <a:lstStyle/>
          <a:p>
            <a:pPr indent="0" lvl="0" marL="0" rtl="0" algn="ctr">
              <a:spcBef>
                <a:spcPts val="800"/>
              </a:spcBef>
              <a:spcAft>
                <a:spcPts val="0"/>
              </a:spcAft>
              <a:buNone/>
            </a:pPr>
            <a:r>
              <a:rPr i="1" lang="en">
                <a:solidFill>
                  <a:srgbClr val="92D050"/>
                </a:solidFill>
              </a:rPr>
              <a:t>Flow tables</a:t>
            </a:r>
            <a:endParaRPr i="1">
              <a:solidFill>
                <a:srgbClr val="92D050"/>
              </a:solidFill>
            </a:endParaRPr>
          </a:p>
        </p:txBody>
      </p:sp>
      <p:sp>
        <p:nvSpPr>
          <p:cNvPr id="1350" name="Google Shape;1350;g15c6246b6bd_1_280"/>
          <p:cNvSpPr/>
          <p:nvPr/>
        </p:nvSpPr>
        <p:spPr>
          <a:xfrm>
            <a:off x="7405550" y="1816638"/>
            <a:ext cx="1252200" cy="4377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omic Sans MS"/>
                <a:ea typeface="Comic Sans MS"/>
                <a:cs typeface="Comic Sans MS"/>
                <a:sym typeface="Comic Sans MS"/>
              </a:rPr>
              <a:t>Netlink driver</a:t>
            </a:r>
            <a:endParaRPr sz="1200">
              <a:solidFill>
                <a:schemeClr val="lt1"/>
              </a:solidFill>
              <a:latin typeface="Comic Sans MS"/>
              <a:ea typeface="Comic Sans MS"/>
              <a:cs typeface="Comic Sans MS"/>
              <a:sym typeface="Comic Sans MS"/>
            </a:endParaRPr>
          </a:p>
        </p:txBody>
      </p:sp>
      <p:sp>
        <p:nvSpPr>
          <p:cNvPr id="1351" name="Google Shape;1351;g15c6246b6bd_1_280"/>
          <p:cNvSpPr/>
          <p:nvPr/>
        </p:nvSpPr>
        <p:spPr>
          <a:xfrm>
            <a:off x="5910875" y="3049200"/>
            <a:ext cx="834900" cy="4377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kernel</a:t>
            </a:r>
            <a:endParaRPr>
              <a:solidFill>
                <a:schemeClr val="lt1"/>
              </a:solidFill>
              <a:latin typeface="Comic Sans MS"/>
              <a:ea typeface="Comic Sans MS"/>
              <a:cs typeface="Comic Sans MS"/>
              <a:sym typeface="Comic Sans MS"/>
            </a:endParaRPr>
          </a:p>
        </p:txBody>
      </p:sp>
      <p:sp>
        <p:nvSpPr>
          <p:cNvPr id="1352" name="Google Shape;1352;g15c6246b6bd_1_280"/>
          <p:cNvSpPr/>
          <p:nvPr/>
        </p:nvSpPr>
        <p:spPr>
          <a:xfrm>
            <a:off x="7405550" y="3675850"/>
            <a:ext cx="1507800" cy="437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DPU flow table</a:t>
            </a:r>
            <a:endParaRPr>
              <a:solidFill>
                <a:schemeClr val="lt1"/>
              </a:solidFill>
              <a:latin typeface="Comic Sans MS"/>
              <a:ea typeface="Comic Sans MS"/>
              <a:cs typeface="Comic Sans MS"/>
              <a:sym typeface="Comic Sans MS"/>
            </a:endParaRPr>
          </a:p>
        </p:txBody>
      </p:sp>
      <p:sp>
        <p:nvSpPr>
          <p:cNvPr id="1353" name="Google Shape;1353;g15c6246b6bd_1_280"/>
          <p:cNvSpPr/>
          <p:nvPr/>
        </p:nvSpPr>
        <p:spPr>
          <a:xfrm>
            <a:off x="8132650" y="1642675"/>
            <a:ext cx="834900" cy="336600"/>
          </a:xfrm>
          <a:prstGeom prst="rect">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Comic Sans MS"/>
                <a:ea typeface="Comic Sans MS"/>
                <a:cs typeface="Comic Sans MS"/>
                <a:sym typeface="Comic Sans MS"/>
              </a:rPr>
              <a:t>Netlink cache</a:t>
            </a:r>
            <a:endParaRPr sz="1000">
              <a:solidFill>
                <a:schemeClr val="lt1"/>
              </a:solidFill>
              <a:latin typeface="Comic Sans MS"/>
              <a:ea typeface="Comic Sans MS"/>
              <a:cs typeface="Comic Sans MS"/>
              <a:sym typeface="Comic Sans MS"/>
            </a:endParaRPr>
          </a:p>
        </p:txBody>
      </p:sp>
      <p:sp>
        <p:nvSpPr>
          <p:cNvPr id="1354" name="Google Shape;1354;g15c6246b6bd_1_280"/>
          <p:cNvSpPr/>
          <p:nvPr/>
        </p:nvSpPr>
        <p:spPr>
          <a:xfrm>
            <a:off x="6207375" y="1883738"/>
            <a:ext cx="646200" cy="4377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FRR</a:t>
            </a:r>
            <a:endParaRPr>
              <a:solidFill>
                <a:schemeClr val="lt1"/>
              </a:solidFill>
              <a:latin typeface="Comic Sans MS"/>
              <a:ea typeface="Comic Sans MS"/>
              <a:cs typeface="Comic Sans MS"/>
              <a:sym typeface="Comic Sans MS"/>
            </a:endParaRPr>
          </a:p>
        </p:txBody>
      </p:sp>
      <p:cxnSp>
        <p:nvCxnSpPr>
          <p:cNvPr id="1355" name="Google Shape;1355;g15c6246b6bd_1_280"/>
          <p:cNvCxnSpPr>
            <a:stCxn id="1354" idx="2"/>
            <a:endCxn id="1351" idx="0"/>
          </p:cNvCxnSpPr>
          <p:nvPr/>
        </p:nvCxnSpPr>
        <p:spPr>
          <a:xfrm flipH="1">
            <a:off x="6328275" y="2321438"/>
            <a:ext cx="202200" cy="727800"/>
          </a:xfrm>
          <a:prstGeom prst="straightConnector1">
            <a:avLst/>
          </a:prstGeom>
          <a:noFill/>
          <a:ln cap="flat" cmpd="sng" w="19050">
            <a:solidFill>
              <a:schemeClr val="dk2"/>
            </a:solidFill>
            <a:prstDash val="solid"/>
            <a:round/>
            <a:headEnd len="med" w="med" type="triangle"/>
            <a:tailEnd len="med" w="med" type="stealth"/>
          </a:ln>
        </p:spPr>
      </p:cxnSp>
      <p:cxnSp>
        <p:nvCxnSpPr>
          <p:cNvPr id="1356" name="Google Shape;1356;g15c6246b6bd_1_280"/>
          <p:cNvCxnSpPr>
            <a:stCxn id="1351" idx="3"/>
            <a:endCxn id="1350" idx="2"/>
          </p:cNvCxnSpPr>
          <p:nvPr/>
        </p:nvCxnSpPr>
        <p:spPr>
          <a:xfrm flipH="1" rot="10800000">
            <a:off x="6745775" y="2254350"/>
            <a:ext cx="1285800" cy="1013700"/>
          </a:xfrm>
          <a:prstGeom prst="straightConnector1">
            <a:avLst/>
          </a:prstGeom>
          <a:noFill/>
          <a:ln cap="flat" cmpd="sng" w="19050">
            <a:solidFill>
              <a:schemeClr val="dk2"/>
            </a:solidFill>
            <a:prstDash val="solid"/>
            <a:round/>
            <a:headEnd len="med" w="med" type="none"/>
            <a:tailEnd len="med" w="med" type="stealth"/>
          </a:ln>
        </p:spPr>
      </p:cxnSp>
      <p:cxnSp>
        <p:nvCxnSpPr>
          <p:cNvPr id="1357" name="Google Shape;1357;g15c6246b6bd_1_280"/>
          <p:cNvCxnSpPr>
            <a:stCxn id="1350" idx="2"/>
            <a:endCxn id="1352" idx="0"/>
          </p:cNvCxnSpPr>
          <p:nvPr/>
        </p:nvCxnSpPr>
        <p:spPr>
          <a:xfrm>
            <a:off x="8031650" y="2254338"/>
            <a:ext cx="127800" cy="1421400"/>
          </a:xfrm>
          <a:prstGeom prst="straightConnector1">
            <a:avLst/>
          </a:prstGeom>
          <a:noFill/>
          <a:ln cap="flat" cmpd="sng" w="19050">
            <a:solidFill>
              <a:schemeClr val="dk2"/>
            </a:solidFill>
            <a:prstDash val="solid"/>
            <a:round/>
            <a:headEnd len="med" w="med"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g163de6b5872_0_5"/>
          <p:cNvSpPr txBox="1"/>
          <p:nvPr>
            <p:ph type="title"/>
          </p:nvPr>
        </p:nvSpPr>
        <p:spPr>
          <a:xfrm>
            <a:off x="415290" y="292765"/>
            <a:ext cx="8313600" cy="492300"/>
          </a:xfrm>
          <a:prstGeom prst="rect">
            <a:avLst/>
          </a:prstGeom>
        </p:spPr>
        <p:txBody>
          <a:bodyPr anchorCtr="0" anchor="b" bIns="22850" lIns="45725" spcFirstLastPara="1" rIns="45725" wrap="square" tIns="22850">
            <a:noAutofit/>
          </a:bodyPr>
          <a:lstStyle/>
          <a:p>
            <a:pPr indent="0" lvl="0" marL="0" rtl="0" algn="ctr">
              <a:spcBef>
                <a:spcPts val="0"/>
              </a:spcBef>
              <a:spcAft>
                <a:spcPts val="0"/>
              </a:spcAft>
              <a:buNone/>
            </a:pPr>
            <a:r>
              <a:rPr lang="en"/>
              <a:t>DPU representors and host PCI functions  </a:t>
            </a:r>
            <a:endParaRPr/>
          </a:p>
        </p:txBody>
      </p:sp>
      <p:sp>
        <p:nvSpPr>
          <p:cNvPr id="1363" name="Google Shape;1363;g163de6b5872_0_5"/>
          <p:cNvSpPr txBox="1"/>
          <p:nvPr>
            <p:ph idx="2" type="body"/>
          </p:nvPr>
        </p:nvSpPr>
        <p:spPr>
          <a:xfrm>
            <a:off x="415190" y="836005"/>
            <a:ext cx="8313600" cy="437700"/>
          </a:xfrm>
          <a:prstGeom prst="rect">
            <a:avLst/>
          </a:prstGeom>
        </p:spPr>
        <p:txBody>
          <a:bodyPr anchorCtr="0" anchor="t" bIns="22850" lIns="45725" spcFirstLastPara="1" rIns="45725" wrap="square" tIns="22850">
            <a:noAutofit/>
          </a:bodyPr>
          <a:lstStyle/>
          <a:p>
            <a:pPr indent="0" lvl="0" marL="0" rtl="0" algn="ctr">
              <a:spcBef>
                <a:spcPts val="800"/>
              </a:spcBef>
              <a:spcAft>
                <a:spcPts val="0"/>
              </a:spcAft>
              <a:buNone/>
            </a:pPr>
            <a:r>
              <a:rPr i="1" lang="en">
                <a:solidFill>
                  <a:srgbClr val="73B900"/>
                </a:solidFill>
                <a:extLst>
                  <a:ext uri="http://customooxmlschemas.google.com/">
                    <go:slidesCustomData xmlns:go="http://customooxmlschemas.google.com/" textRoundtripDataId="0"/>
                  </a:ext>
                </a:extLst>
              </a:rPr>
              <a:t>The mapping</a:t>
            </a:r>
            <a:endParaRPr i="1">
              <a:solidFill>
                <a:srgbClr val="73B900"/>
              </a:solidFill>
            </a:endParaRPr>
          </a:p>
        </p:txBody>
      </p:sp>
      <p:pic>
        <p:nvPicPr>
          <p:cNvPr id="1364" name="Google Shape;1364;g163de6b5872_0_5"/>
          <p:cNvPicPr preferRelativeResize="0"/>
          <p:nvPr/>
        </p:nvPicPr>
        <p:blipFill>
          <a:blip r:embed="rId3">
            <a:alphaModFix/>
          </a:blip>
          <a:stretch>
            <a:fillRect/>
          </a:stretch>
        </p:blipFill>
        <p:spPr>
          <a:xfrm>
            <a:off x="554450" y="1167900"/>
            <a:ext cx="8116350" cy="3864700"/>
          </a:xfrm>
          <a:prstGeom prst="rect">
            <a:avLst/>
          </a:prstGeom>
          <a:noFill/>
          <a:ln>
            <a:noFill/>
          </a:ln>
        </p:spPr>
      </p:pic>
      <p:sp>
        <p:nvSpPr>
          <p:cNvPr id="1365" name="Google Shape;1365;g163de6b5872_0_5"/>
          <p:cNvSpPr/>
          <p:nvPr/>
        </p:nvSpPr>
        <p:spPr>
          <a:xfrm>
            <a:off x="5709775" y="1590250"/>
            <a:ext cx="1462800" cy="55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rebuchet MS"/>
                <a:ea typeface="Trebuchet MS"/>
                <a:cs typeface="Trebuchet MS"/>
                <a:sym typeface="Trebuchet MS"/>
              </a:rPr>
              <a:t>Linux kernel E-VPN datapath</a:t>
            </a:r>
            <a:endParaRPr sz="1200">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9" name="Shape 1369"/>
        <p:cNvGrpSpPr/>
        <p:nvPr/>
      </p:nvGrpSpPr>
      <p:grpSpPr>
        <a:xfrm>
          <a:off x="0" y="0"/>
          <a:ext cx="0" cy="0"/>
          <a:chOff x="0" y="0"/>
          <a:chExt cx="0" cy="0"/>
        </a:xfrm>
      </p:grpSpPr>
      <p:sp>
        <p:nvSpPr>
          <p:cNvPr id="1370" name="Google Shape;1370;g15c6246b6bd_1_10"/>
          <p:cNvSpPr txBox="1"/>
          <p:nvPr/>
        </p:nvSpPr>
        <p:spPr>
          <a:xfrm>
            <a:off x="505553" y="186695"/>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lang="en" sz="2400">
                <a:solidFill>
                  <a:srgbClr val="595959"/>
                </a:solidFill>
                <a:latin typeface="Trebuchet MS"/>
                <a:ea typeface="Trebuchet MS"/>
                <a:cs typeface="Trebuchet MS"/>
                <a:sym typeface="Trebuchet MS"/>
              </a:rPr>
              <a:t>E-VPN N</a:t>
            </a:r>
            <a:r>
              <a:rPr lang="en" sz="2400" strike="noStrike">
                <a:solidFill>
                  <a:srgbClr val="595959"/>
                </a:solidFill>
                <a:latin typeface="Trebuchet MS"/>
                <a:ea typeface="Trebuchet MS"/>
                <a:cs typeface="Trebuchet MS"/>
                <a:sym typeface="Trebuchet MS"/>
              </a:rPr>
              <a:t>etlink offload overview</a:t>
            </a:r>
            <a:endParaRPr sz="2400" strike="noStrike">
              <a:latin typeface="Trebuchet MS"/>
              <a:ea typeface="Trebuchet MS"/>
              <a:cs typeface="Trebuchet MS"/>
              <a:sym typeface="Trebuchet MS"/>
            </a:endParaRPr>
          </a:p>
        </p:txBody>
      </p:sp>
      <p:sp>
        <p:nvSpPr>
          <p:cNvPr id="1371" name="Google Shape;1371;g15c6246b6bd_1_10"/>
          <p:cNvSpPr/>
          <p:nvPr/>
        </p:nvSpPr>
        <p:spPr>
          <a:xfrm>
            <a:off x="788400" y="1306075"/>
            <a:ext cx="7889778" cy="3472200"/>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sp>
      <p:sp>
        <p:nvSpPr>
          <p:cNvPr id="1372" name="Google Shape;1372;g15c6246b6bd_1_10"/>
          <p:cNvSpPr/>
          <p:nvPr/>
        </p:nvSpPr>
        <p:spPr>
          <a:xfrm>
            <a:off x="797040" y="1585440"/>
            <a:ext cx="7730640" cy="1045062"/>
          </a:xfrm>
          <a:custGeom>
            <a:rect b="b" l="l" r="r" t="t"/>
            <a:pathLst>
              <a:path extrusionOk="0" h="21600" w="21600">
                <a:moveTo>
                  <a:pt x="0" y="0"/>
                </a:moveTo>
                <a:lnTo>
                  <a:pt x="21600" y="0"/>
                </a:lnTo>
                <a:lnTo>
                  <a:pt x="21600" y="21600"/>
                </a:lnTo>
                <a:lnTo>
                  <a:pt x="0" y="21600"/>
                </a:lnTo>
                <a:close/>
              </a:path>
            </a:pathLst>
          </a:custGeom>
          <a:solidFill>
            <a:srgbClr val="9FC5E8"/>
          </a:solidFill>
          <a:ln cap="flat" cmpd="sng" w="9525">
            <a:solidFill>
              <a:srgbClr val="595959"/>
            </a:solidFill>
            <a:prstDash val="solid"/>
            <a:round/>
            <a:headEnd len="sm" w="sm" type="none"/>
            <a:tailEnd len="sm" w="sm" type="none"/>
          </a:ln>
        </p:spPr>
      </p:sp>
      <p:sp>
        <p:nvSpPr>
          <p:cNvPr id="1373" name="Google Shape;1373;g15c6246b6bd_1_10"/>
          <p:cNvSpPr/>
          <p:nvPr/>
        </p:nvSpPr>
        <p:spPr>
          <a:xfrm>
            <a:off x="797040" y="2223360"/>
            <a:ext cx="4342302" cy="1488240"/>
          </a:xfrm>
          <a:custGeom>
            <a:rect b="b" l="l" r="r" t="t"/>
            <a:pathLst>
              <a:path extrusionOk="0" h="21600" w="21600">
                <a:moveTo>
                  <a:pt x="0" y="0"/>
                </a:moveTo>
                <a:lnTo>
                  <a:pt x="21600" y="0"/>
                </a:lnTo>
                <a:lnTo>
                  <a:pt x="21600" y="21600"/>
                </a:lnTo>
                <a:lnTo>
                  <a:pt x="0" y="21600"/>
                </a:lnTo>
                <a:close/>
              </a:path>
            </a:pathLst>
          </a:custGeom>
          <a:solidFill>
            <a:srgbClr val="B6D7A8"/>
          </a:solidFill>
          <a:ln cap="flat" cmpd="sng" w="9525">
            <a:solidFill>
              <a:srgbClr val="999999"/>
            </a:solidFill>
            <a:prstDash val="solid"/>
            <a:round/>
            <a:headEnd len="sm" w="sm" type="none"/>
            <a:tailEnd len="sm" w="sm" type="none"/>
          </a:ln>
        </p:spPr>
      </p:sp>
      <p:sp>
        <p:nvSpPr>
          <p:cNvPr id="1374" name="Google Shape;1374;g15c6246b6bd_1_10"/>
          <p:cNvSpPr/>
          <p:nvPr/>
        </p:nvSpPr>
        <p:spPr>
          <a:xfrm>
            <a:off x="979920" y="2377080"/>
            <a:ext cx="720360" cy="348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800" strike="noStrike">
                <a:solidFill>
                  <a:srgbClr val="000000"/>
                </a:solidFill>
                <a:latin typeface="Comic Sans MS"/>
                <a:ea typeface="Comic Sans MS"/>
                <a:cs typeface="Comic Sans MS"/>
                <a:sym typeface="Comic Sans MS"/>
              </a:rPr>
              <a:t>INT</a:t>
            </a:r>
            <a:endParaRPr sz="800" strike="noStrike">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800" strike="noStrike">
                <a:solidFill>
                  <a:srgbClr val="000000"/>
                </a:solidFill>
                <a:latin typeface="Comic Sans MS"/>
                <a:ea typeface="Comic Sans MS"/>
                <a:cs typeface="Comic Sans MS"/>
                <a:sym typeface="Comic Sans MS"/>
              </a:rPr>
              <a:t>Vlan, Bond, SVI</a:t>
            </a:r>
            <a:endParaRPr sz="800" strike="noStrike">
              <a:latin typeface="Comic Sans MS"/>
              <a:ea typeface="Comic Sans MS"/>
              <a:cs typeface="Comic Sans MS"/>
              <a:sym typeface="Comic Sans MS"/>
            </a:endParaRPr>
          </a:p>
        </p:txBody>
      </p:sp>
      <p:sp>
        <p:nvSpPr>
          <p:cNvPr id="1375" name="Google Shape;1375;g15c6246b6bd_1_10"/>
          <p:cNvSpPr/>
          <p:nvPr/>
        </p:nvSpPr>
        <p:spPr>
          <a:xfrm>
            <a:off x="1841040" y="2383200"/>
            <a:ext cx="685800" cy="354942"/>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FIB</a:t>
            </a:r>
            <a:endParaRPr sz="900" strike="noStrike">
              <a:latin typeface="Comic Sans MS"/>
              <a:ea typeface="Comic Sans MS"/>
              <a:cs typeface="Comic Sans MS"/>
              <a:sym typeface="Comic Sans MS"/>
            </a:endParaRPr>
          </a:p>
        </p:txBody>
      </p:sp>
      <p:sp>
        <p:nvSpPr>
          <p:cNvPr id="1376" name="Google Shape;1376;g15c6246b6bd_1_10"/>
          <p:cNvSpPr/>
          <p:nvPr/>
        </p:nvSpPr>
        <p:spPr>
          <a:xfrm>
            <a:off x="2721240" y="2392200"/>
            <a:ext cx="643302" cy="321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FDB</a:t>
            </a:r>
            <a:endParaRPr sz="900" strike="noStrike">
              <a:latin typeface="Comic Sans MS"/>
              <a:ea typeface="Comic Sans MS"/>
              <a:cs typeface="Comic Sans MS"/>
              <a:sym typeface="Comic Sans MS"/>
            </a:endParaRPr>
          </a:p>
        </p:txBody>
      </p:sp>
      <p:sp>
        <p:nvSpPr>
          <p:cNvPr id="1377" name="Google Shape;1377;g15c6246b6bd_1_10"/>
          <p:cNvSpPr/>
          <p:nvPr/>
        </p:nvSpPr>
        <p:spPr>
          <a:xfrm>
            <a:off x="3534840" y="2391840"/>
            <a:ext cx="600102" cy="347382"/>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VxLAN </a:t>
            </a:r>
            <a:endParaRPr sz="900" strike="noStrike">
              <a:latin typeface="Comic Sans MS"/>
              <a:ea typeface="Comic Sans MS"/>
              <a:cs typeface="Comic Sans MS"/>
              <a:sym typeface="Comic Sans MS"/>
            </a:endParaRPr>
          </a:p>
        </p:txBody>
      </p:sp>
      <p:sp>
        <p:nvSpPr>
          <p:cNvPr id="1378" name="Google Shape;1378;g15c6246b6bd_1_10"/>
          <p:cNvSpPr/>
          <p:nvPr/>
        </p:nvSpPr>
        <p:spPr>
          <a:xfrm>
            <a:off x="3015720" y="3381120"/>
            <a:ext cx="888462" cy="309960"/>
          </a:xfrm>
          <a:custGeom>
            <a:rect b="b" l="l" r="r" t="t"/>
            <a:pathLst>
              <a:path extrusionOk="0" h="21600" w="21600">
                <a:moveTo>
                  <a:pt x="0" y="0"/>
                </a:moveTo>
                <a:lnTo>
                  <a:pt x="21600" y="0"/>
                </a:lnTo>
                <a:lnTo>
                  <a:pt x="21600" y="21600"/>
                </a:lnTo>
                <a:lnTo>
                  <a:pt x="0" y="21600"/>
                </a:lnTo>
                <a:close/>
              </a:path>
            </a:pathLst>
          </a:custGeom>
          <a:solidFill>
            <a:srgbClr val="FFC000"/>
          </a:solidFill>
          <a:ln cap="flat" cmpd="sng" w="19050">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chemeClr val="dk2"/>
                </a:solidFill>
                <a:latin typeface="Comic Sans MS"/>
                <a:ea typeface="Comic Sans MS"/>
                <a:cs typeface="Comic Sans MS"/>
                <a:sym typeface="Comic Sans MS"/>
              </a:rPr>
              <a:t>tc flower</a:t>
            </a:r>
            <a:endParaRPr sz="900" strike="noStrike">
              <a:solidFill>
                <a:schemeClr val="dk2"/>
              </a:solidFill>
              <a:latin typeface="Comic Sans MS"/>
              <a:ea typeface="Comic Sans MS"/>
              <a:cs typeface="Comic Sans MS"/>
              <a:sym typeface="Comic Sans MS"/>
            </a:endParaRPr>
          </a:p>
        </p:txBody>
      </p:sp>
      <p:sp>
        <p:nvSpPr>
          <p:cNvPr id="1379" name="Google Shape;1379;g15c6246b6bd_1_10"/>
          <p:cNvSpPr/>
          <p:nvPr/>
        </p:nvSpPr>
        <p:spPr>
          <a:xfrm>
            <a:off x="6338160" y="1830960"/>
            <a:ext cx="888462" cy="509058"/>
          </a:xfrm>
          <a:custGeom>
            <a:rect b="b" l="l" r="r" t="t"/>
            <a:pathLst>
              <a:path extrusionOk="0" h="21600" w="21600">
                <a:moveTo>
                  <a:pt x="0" y="0"/>
                </a:moveTo>
                <a:lnTo>
                  <a:pt x="21600" y="0"/>
                </a:lnTo>
                <a:lnTo>
                  <a:pt x="21600" y="21600"/>
                </a:lnTo>
                <a:lnTo>
                  <a:pt x="0" y="21600"/>
                </a:lnTo>
                <a:close/>
              </a:path>
            </a:pathLst>
          </a:custGeom>
          <a:solidFill>
            <a:srgbClr val="7F7F7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800" strike="noStrike">
                <a:solidFill>
                  <a:schemeClr val="lt1"/>
                </a:solidFill>
                <a:latin typeface="Comic Sans MS"/>
                <a:ea typeface="Comic Sans MS"/>
                <a:cs typeface="Comic Sans MS"/>
                <a:sym typeface="Comic Sans MS"/>
              </a:rPr>
              <a:t>netlink </a:t>
            </a:r>
            <a:endParaRPr sz="800"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800" strike="noStrike">
                <a:solidFill>
                  <a:schemeClr val="lt1"/>
                </a:solidFill>
                <a:latin typeface="Comic Sans MS"/>
                <a:ea typeface="Comic Sans MS"/>
                <a:cs typeface="Comic Sans MS"/>
                <a:sym typeface="Comic Sans MS"/>
              </a:rPr>
              <a:t>offload </a:t>
            </a:r>
            <a:endParaRPr sz="800" strike="noStrike">
              <a:solidFill>
                <a:schemeClr val="lt1"/>
              </a:solidFill>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800" strike="noStrike">
                <a:solidFill>
                  <a:schemeClr val="lt1"/>
                </a:solidFill>
                <a:latin typeface="Comic Sans MS"/>
                <a:ea typeface="Comic Sans MS"/>
                <a:cs typeface="Comic Sans MS"/>
                <a:sym typeface="Comic Sans MS"/>
              </a:rPr>
              <a:t>driver</a:t>
            </a:r>
            <a:endParaRPr sz="800" strike="noStrike">
              <a:solidFill>
                <a:schemeClr val="lt1"/>
              </a:solidFill>
              <a:latin typeface="Comic Sans MS"/>
              <a:ea typeface="Comic Sans MS"/>
              <a:cs typeface="Comic Sans MS"/>
              <a:sym typeface="Comic Sans MS"/>
            </a:endParaRPr>
          </a:p>
          <a:p>
            <a:pPr indent="0" lvl="0" marL="0" marR="0" rtl="0" algn="l">
              <a:lnSpc>
                <a:spcPct val="100000"/>
              </a:lnSpc>
              <a:spcBef>
                <a:spcPts val="0"/>
              </a:spcBef>
              <a:spcAft>
                <a:spcPts val="0"/>
              </a:spcAft>
              <a:buNone/>
            </a:pPr>
            <a:r>
              <a:t/>
            </a:r>
            <a:endParaRPr b="0" sz="800" strike="noStrike">
              <a:latin typeface="Arial"/>
              <a:ea typeface="Arial"/>
              <a:cs typeface="Arial"/>
              <a:sym typeface="Arial"/>
            </a:endParaRPr>
          </a:p>
        </p:txBody>
      </p:sp>
      <p:sp>
        <p:nvSpPr>
          <p:cNvPr id="1380" name="Google Shape;1380;g15c6246b6bd_1_10"/>
          <p:cNvSpPr/>
          <p:nvPr/>
        </p:nvSpPr>
        <p:spPr>
          <a:xfrm>
            <a:off x="2912040" y="3691080"/>
            <a:ext cx="1095800" cy="490698"/>
          </a:xfrm>
          <a:custGeom>
            <a:rect b="b" l="l" r="r" t="t"/>
            <a:pathLst>
              <a:path extrusionOk="0" h="21600" w="48220">
                <a:moveTo>
                  <a:pt x="0" y="21600"/>
                </a:moveTo>
                <a:lnTo>
                  <a:pt x="5400" y="0"/>
                </a:lnTo>
                <a:lnTo>
                  <a:pt x="42820" y="0"/>
                </a:lnTo>
                <a:lnTo>
                  <a:pt x="48220" y="21600"/>
                </a:lnTo>
                <a:close/>
              </a:path>
            </a:pathLst>
          </a:custGeom>
          <a:solidFill>
            <a:srgbClr val="EEEEEE"/>
          </a:solidFill>
          <a:ln cap="flat" cmpd="sng" w="9525">
            <a:solidFill>
              <a:srgbClr val="595959"/>
            </a:solidFill>
            <a:prstDash val="solid"/>
            <a:round/>
            <a:headEnd len="sm" w="sm" type="none"/>
            <a:tailEnd len="sm" w="sm" type="none"/>
          </a:ln>
        </p:spPr>
      </p:sp>
      <p:cxnSp>
        <p:nvCxnSpPr>
          <p:cNvPr id="1381" name="Google Shape;1381;g15c6246b6bd_1_10"/>
          <p:cNvCxnSpPr>
            <a:stCxn id="1374" idx="2"/>
          </p:cNvCxnSpPr>
          <p:nvPr/>
        </p:nvCxnSpPr>
        <p:spPr>
          <a:xfrm>
            <a:off x="1339920" y="2725200"/>
            <a:ext cx="4800" cy="271200"/>
          </a:xfrm>
          <a:prstGeom prst="straightConnector1">
            <a:avLst/>
          </a:prstGeom>
          <a:noFill/>
          <a:ln cap="flat" cmpd="sng" w="38150">
            <a:solidFill>
              <a:srgbClr val="999999"/>
            </a:solidFill>
            <a:prstDash val="solid"/>
            <a:round/>
            <a:headEnd len="sm" w="sm" type="none"/>
            <a:tailEnd len="sm" w="sm" type="none"/>
          </a:ln>
        </p:spPr>
      </p:cxnSp>
      <p:cxnSp>
        <p:nvCxnSpPr>
          <p:cNvPr id="1382" name="Google Shape;1382;g15c6246b6bd_1_10"/>
          <p:cNvCxnSpPr/>
          <p:nvPr/>
        </p:nvCxnSpPr>
        <p:spPr>
          <a:xfrm>
            <a:off x="2170800" y="2750040"/>
            <a:ext cx="300" cy="220800"/>
          </a:xfrm>
          <a:prstGeom prst="straightConnector1">
            <a:avLst/>
          </a:prstGeom>
          <a:noFill/>
          <a:ln cap="flat" cmpd="sng" w="38150">
            <a:solidFill>
              <a:srgbClr val="999999"/>
            </a:solidFill>
            <a:prstDash val="solid"/>
            <a:round/>
            <a:headEnd len="sm" w="sm" type="none"/>
            <a:tailEnd len="sm" w="sm" type="none"/>
          </a:ln>
        </p:spPr>
      </p:cxnSp>
      <p:cxnSp>
        <p:nvCxnSpPr>
          <p:cNvPr id="1383" name="Google Shape;1383;g15c6246b6bd_1_10"/>
          <p:cNvCxnSpPr/>
          <p:nvPr/>
        </p:nvCxnSpPr>
        <p:spPr>
          <a:xfrm>
            <a:off x="3018600" y="2713320"/>
            <a:ext cx="300" cy="282900"/>
          </a:xfrm>
          <a:prstGeom prst="straightConnector1">
            <a:avLst/>
          </a:prstGeom>
          <a:noFill/>
          <a:ln cap="flat" cmpd="sng" w="38150">
            <a:solidFill>
              <a:srgbClr val="999999"/>
            </a:solidFill>
            <a:prstDash val="solid"/>
            <a:round/>
            <a:headEnd len="sm" w="sm" type="none"/>
            <a:tailEnd len="sm" w="sm" type="none"/>
          </a:ln>
        </p:spPr>
      </p:cxnSp>
      <p:cxnSp>
        <p:nvCxnSpPr>
          <p:cNvPr id="1384" name="Google Shape;1384;g15c6246b6bd_1_10"/>
          <p:cNvCxnSpPr/>
          <p:nvPr/>
        </p:nvCxnSpPr>
        <p:spPr>
          <a:xfrm>
            <a:off x="3834720" y="2734560"/>
            <a:ext cx="1800" cy="274200"/>
          </a:xfrm>
          <a:prstGeom prst="straightConnector1">
            <a:avLst/>
          </a:prstGeom>
          <a:noFill/>
          <a:ln cap="flat" cmpd="sng" w="38150">
            <a:solidFill>
              <a:srgbClr val="999999"/>
            </a:solidFill>
            <a:prstDash val="solid"/>
            <a:round/>
            <a:headEnd len="sm" w="sm" type="none"/>
            <a:tailEnd len="sm" w="sm" type="none"/>
          </a:ln>
        </p:spPr>
      </p:cxnSp>
      <p:cxnSp>
        <p:nvCxnSpPr>
          <p:cNvPr id="1385" name="Google Shape;1385;g15c6246b6bd_1_10"/>
          <p:cNvCxnSpPr/>
          <p:nvPr/>
        </p:nvCxnSpPr>
        <p:spPr>
          <a:xfrm flipH="1" rot="-5400000">
            <a:off x="3156780" y="4167060"/>
            <a:ext cx="329400" cy="171600"/>
          </a:xfrm>
          <a:prstGeom prst="bentConnector3">
            <a:avLst>
              <a:gd fmla="val 50000" name="adj1"/>
            </a:avLst>
          </a:prstGeom>
          <a:noFill/>
          <a:ln cap="flat" cmpd="sng" w="15825">
            <a:solidFill>
              <a:srgbClr val="000000"/>
            </a:solidFill>
            <a:prstDash val="solid"/>
            <a:round/>
            <a:headEnd len="sm" w="sm" type="none"/>
            <a:tailEnd len="med" w="med" type="triangle"/>
          </a:ln>
        </p:spPr>
      </p:cxnSp>
      <p:grpSp>
        <p:nvGrpSpPr>
          <p:cNvPr id="1386" name="Google Shape;1386;g15c6246b6bd_1_10"/>
          <p:cNvGrpSpPr/>
          <p:nvPr/>
        </p:nvGrpSpPr>
        <p:grpSpPr>
          <a:xfrm>
            <a:off x="3395880" y="4335480"/>
            <a:ext cx="629658" cy="272100"/>
            <a:chOff x="3395880" y="4335480"/>
            <a:chExt cx="629658" cy="272100"/>
          </a:xfrm>
        </p:grpSpPr>
        <p:sp>
          <p:nvSpPr>
            <p:cNvPr id="1387" name="Google Shape;1387;g15c6246b6bd_1_10"/>
            <p:cNvSpPr/>
            <p:nvPr/>
          </p:nvSpPr>
          <p:spPr>
            <a:xfrm>
              <a:off x="3395880" y="4335480"/>
              <a:ext cx="524880" cy="203742"/>
            </a:xfrm>
            <a:custGeom>
              <a:rect b="b" l="l" r="r" t="t"/>
              <a:pathLst>
                <a:path extrusionOk="0" h="21600" w="21600">
                  <a:moveTo>
                    <a:pt x="0" y="0"/>
                  </a:moveTo>
                  <a:lnTo>
                    <a:pt x="21600" y="0"/>
                  </a:lnTo>
                  <a:lnTo>
                    <a:pt x="21600" y="21600"/>
                  </a:lnTo>
                  <a:lnTo>
                    <a:pt x="0" y="21600"/>
                  </a:lnTo>
                  <a:close/>
                </a:path>
              </a:pathLst>
            </a:custGeom>
            <a:solidFill>
              <a:srgbClr val="76A5AF"/>
            </a:solidFill>
            <a:ln cap="flat" cmpd="sng" w="9525">
              <a:solidFill>
                <a:srgbClr val="595959"/>
              </a:solidFill>
              <a:prstDash val="solid"/>
              <a:round/>
              <a:headEnd len="sm" w="sm" type="none"/>
              <a:tailEnd len="sm" w="sm" type="none"/>
            </a:ln>
          </p:spPr>
        </p:sp>
        <p:sp>
          <p:nvSpPr>
            <p:cNvPr id="1388" name="Google Shape;1388;g15c6246b6bd_1_10"/>
            <p:cNvSpPr/>
            <p:nvPr/>
          </p:nvSpPr>
          <p:spPr>
            <a:xfrm>
              <a:off x="3920400" y="4335480"/>
              <a:ext cx="105138" cy="68040"/>
            </a:xfrm>
            <a:custGeom>
              <a:rect b="b" l="l" r="r" t="t"/>
              <a:pathLst>
                <a:path extrusionOk="0" h="21600" w="21600">
                  <a:moveTo>
                    <a:pt x="0" y="0"/>
                  </a:moveTo>
                  <a:lnTo>
                    <a:pt x="21600" y="0"/>
                  </a:lnTo>
                  <a:lnTo>
                    <a:pt x="21600" y="21600"/>
                  </a:lnTo>
                  <a:lnTo>
                    <a:pt x="0" y="21600"/>
                  </a:lnTo>
                  <a:close/>
                </a:path>
              </a:pathLst>
            </a:custGeom>
            <a:solidFill>
              <a:srgbClr val="000000"/>
            </a:solidFill>
            <a:ln cap="flat" cmpd="sng" w="9525">
              <a:solidFill>
                <a:srgbClr val="595959"/>
              </a:solidFill>
              <a:prstDash val="solid"/>
              <a:round/>
              <a:headEnd len="sm" w="sm" type="none"/>
              <a:tailEnd len="sm" w="sm" type="none"/>
            </a:ln>
          </p:spPr>
        </p:sp>
        <p:cxnSp>
          <p:nvCxnSpPr>
            <p:cNvPr id="1389" name="Google Shape;1389;g15c6246b6bd_1_10"/>
            <p:cNvCxnSpPr/>
            <p:nvPr/>
          </p:nvCxnSpPr>
          <p:spPr>
            <a:xfrm>
              <a:off x="3395880" y="4607280"/>
              <a:ext cx="525000" cy="300"/>
            </a:xfrm>
            <a:prstGeom prst="straightConnector1">
              <a:avLst/>
            </a:prstGeom>
            <a:noFill/>
            <a:ln cap="flat" cmpd="sng" w="9525">
              <a:solidFill>
                <a:srgbClr val="595959"/>
              </a:solidFill>
              <a:prstDash val="solid"/>
              <a:round/>
              <a:headEnd len="sm" w="sm" type="none"/>
              <a:tailEnd len="sm" w="sm" type="none"/>
            </a:ln>
          </p:spPr>
        </p:cxnSp>
      </p:grpSp>
      <p:sp>
        <p:nvSpPr>
          <p:cNvPr id="1390" name="Google Shape;1390;g15c6246b6bd_1_10"/>
          <p:cNvSpPr txBox="1"/>
          <p:nvPr/>
        </p:nvSpPr>
        <p:spPr>
          <a:xfrm rot="-5400000">
            <a:off x="345120" y="1607040"/>
            <a:ext cx="10290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userspace</a:t>
            </a:r>
            <a:endParaRPr sz="900" strike="noStrike">
              <a:latin typeface="Comic Sans MS"/>
              <a:ea typeface="Comic Sans MS"/>
              <a:cs typeface="Comic Sans MS"/>
              <a:sym typeface="Comic Sans MS"/>
            </a:endParaRPr>
          </a:p>
        </p:txBody>
      </p:sp>
      <p:sp>
        <p:nvSpPr>
          <p:cNvPr id="1391" name="Google Shape;1391;g15c6246b6bd_1_10"/>
          <p:cNvSpPr txBox="1"/>
          <p:nvPr/>
        </p:nvSpPr>
        <p:spPr>
          <a:xfrm rot="-5400000">
            <a:off x="348000" y="2686680"/>
            <a:ext cx="10290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kernel</a:t>
            </a:r>
            <a:endParaRPr sz="900" strike="noStrike">
              <a:latin typeface="Comic Sans MS"/>
              <a:ea typeface="Comic Sans MS"/>
              <a:cs typeface="Comic Sans MS"/>
              <a:sym typeface="Comic Sans MS"/>
            </a:endParaRPr>
          </a:p>
        </p:txBody>
      </p:sp>
      <p:sp>
        <p:nvSpPr>
          <p:cNvPr id="1392" name="Google Shape;1392;g15c6246b6bd_1_10"/>
          <p:cNvSpPr txBox="1"/>
          <p:nvPr/>
        </p:nvSpPr>
        <p:spPr>
          <a:xfrm>
            <a:off x="3337560" y="4318200"/>
            <a:ext cx="7332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sz="800" strike="noStrike">
                <a:solidFill>
                  <a:srgbClr val="000000"/>
                </a:solidFill>
                <a:latin typeface="Arial"/>
                <a:ea typeface="Arial"/>
                <a:cs typeface="Arial"/>
                <a:sym typeface="Arial"/>
              </a:rPr>
              <a:t>Connect-x</a:t>
            </a:r>
            <a:endParaRPr b="0" sz="800" strike="noStrike">
              <a:latin typeface="Arial"/>
              <a:ea typeface="Arial"/>
              <a:cs typeface="Arial"/>
              <a:sym typeface="Arial"/>
            </a:endParaRPr>
          </a:p>
        </p:txBody>
      </p:sp>
      <p:sp>
        <p:nvSpPr>
          <p:cNvPr id="1393" name="Google Shape;1393;g15c6246b6bd_1_10"/>
          <p:cNvSpPr txBox="1"/>
          <p:nvPr/>
        </p:nvSpPr>
        <p:spPr>
          <a:xfrm>
            <a:off x="3403800" y="4503600"/>
            <a:ext cx="5334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sz="900" strike="noStrike">
                <a:solidFill>
                  <a:srgbClr val="000000"/>
                </a:solidFill>
                <a:latin typeface="Arial"/>
                <a:ea typeface="Arial"/>
                <a:cs typeface="Arial"/>
                <a:sym typeface="Arial"/>
              </a:rPr>
              <a:t>NIC</a:t>
            </a:r>
            <a:endParaRPr b="0" sz="900" strike="noStrike">
              <a:latin typeface="Arial"/>
              <a:ea typeface="Arial"/>
              <a:cs typeface="Arial"/>
              <a:sym typeface="Arial"/>
            </a:endParaRPr>
          </a:p>
        </p:txBody>
      </p:sp>
      <p:sp>
        <p:nvSpPr>
          <p:cNvPr id="1394" name="Google Shape;1394;g15c6246b6bd_1_10"/>
          <p:cNvSpPr/>
          <p:nvPr/>
        </p:nvSpPr>
        <p:spPr>
          <a:xfrm>
            <a:off x="1200600" y="1671480"/>
            <a:ext cx="888462" cy="4399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FRR</a:t>
            </a:r>
            <a:endParaRPr sz="900" strike="noStrike">
              <a:latin typeface="Comic Sans MS"/>
              <a:ea typeface="Comic Sans MS"/>
              <a:cs typeface="Comic Sans MS"/>
              <a:sym typeface="Comic Sans MS"/>
            </a:endParaRPr>
          </a:p>
        </p:txBody>
      </p:sp>
      <p:sp>
        <p:nvSpPr>
          <p:cNvPr id="1395" name="Google Shape;1395;g15c6246b6bd_1_10"/>
          <p:cNvSpPr/>
          <p:nvPr/>
        </p:nvSpPr>
        <p:spPr>
          <a:xfrm>
            <a:off x="2191327" y="1671475"/>
            <a:ext cx="1173204" cy="4399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IFUPDOWN2/network configurator</a:t>
            </a:r>
            <a:endParaRPr sz="900" strike="noStrike">
              <a:latin typeface="Comic Sans MS"/>
              <a:ea typeface="Comic Sans MS"/>
              <a:cs typeface="Comic Sans MS"/>
              <a:sym typeface="Comic Sans MS"/>
            </a:endParaRPr>
          </a:p>
        </p:txBody>
      </p:sp>
      <p:cxnSp>
        <p:nvCxnSpPr>
          <p:cNvPr id="1396" name="Google Shape;1396;g15c6246b6bd_1_10"/>
          <p:cNvCxnSpPr/>
          <p:nvPr/>
        </p:nvCxnSpPr>
        <p:spPr>
          <a:xfrm>
            <a:off x="979920" y="3003840"/>
            <a:ext cx="5413800" cy="12600"/>
          </a:xfrm>
          <a:prstGeom prst="straightConnector1">
            <a:avLst/>
          </a:prstGeom>
          <a:noFill/>
          <a:ln cap="flat" cmpd="sng" w="38150">
            <a:solidFill>
              <a:srgbClr val="999999"/>
            </a:solidFill>
            <a:prstDash val="solid"/>
            <a:round/>
            <a:headEnd len="sm" w="sm" type="none"/>
            <a:tailEnd len="sm" w="sm" type="none"/>
          </a:ln>
        </p:spPr>
      </p:cxnSp>
      <p:cxnSp>
        <p:nvCxnSpPr>
          <p:cNvPr id="1397" name="Google Shape;1397;g15c6246b6bd_1_10"/>
          <p:cNvCxnSpPr/>
          <p:nvPr/>
        </p:nvCxnSpPr>
        <p:spPr>
          <a:xfrm flipH="1" rot="10800000">
            <a:off x="6363720" y="2339580"/>
            <a:ext cx="300" cy="656700"/>
          </a:xfrm>
          <a:prstGeom prst="straightConnector1">
            <a:avLst/>
          </a:prstGeom>
          <a:noFill/>
          <a:ln cap="flat" cmpd="sng" w="34900">
            <a:solidFill>
              <a:srgbClr val="7F7F7F"/>
            </a:solidFill>
            <a:prstDash val="solid"/>
            <a:round/>
            <a:headEnd len="sm" w="sm" type="none"/>
            <a:tailEnd len="med" w="med" type="triangle"/>
          </a:ln>
        </p:spPr>
      </p:cxnSp>
      <p:sp>
        <p:nvSpPr>
          <p:cNvPr id="1398" name="Google Shape;1398;g15c6246b6bd_1_10"/>
          <p:cNvSpPr txBox="1"/>
          <p:nvPr/>
        </p:nvSpPr>
        <p:spPr>
          <a:xfrm>
            <a:off x="4944240" y="2751840"/>
            <a:ext cx="10290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sz="900" strike="noStrike">
                <a:solidFill>
                  <a:srgbClr val="000000"/>
                </a:solidFill>
                <a:latin typeface="Arial"/>
                <a:ea typeface="Arial"/>
                <a:cs typeface="Arial"/>
                <a:sym typeface="Arial"/>
              </a:rPr>
              <a:t> </a:t>
            </a:r>
            <a:r>
              <a:rPr lang="en" sz="900" strike="noStrike">
                <a:solidFill>
                  <a:srgbClr val="000000"/>
                </a:solidFill>
                <a:latin typeface="Comic Sans MS"/>
                <a:ea typeface="Comic Sans MS"/>
                <a:cs typeface="Comic Sans MS"/>
                <a:sym typeface="Comic Sans MS"/>
              </a:rPr>
              <a:t>    netlink</a:t>
            </a:r>
            <a:endParaRPr sz="900" strike="noStrike">
              <a:latin typeface="Comic Sans MS"/>
              <a:ea typeface="Comic Sans MS"/>
              <a:cs typeface="Comic Sans MS"/>
              <a:sym typeface="Comic Sans MS"/>
            </a:endParaRPr>
          </a:p>
        </p:txBody>
      </p:sp>
      <p:sp>
        <p:nvSpPr>
          <p:cNvPr id="1399" name="Google Shape;1399;g15c6246b6bd_1_10"/>
          <p:cNvSpPr txBox="1"/>
          <p:nvPr/>
        </p:nvSpPr>
        <p:spPr>
          <a:xfrm>
            <a:off x="6014520" y="4099320"/>
            <a:ext cx="7356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g15c6246b6bd_1_10"/>
          <p:cNvSpPr/>
          <p:nvPr/>
        </p:nvSpPr>
        <p:spPr>
          <a:xfrm>
            <a:off x="6612474" y="2259725"/>
            <a:ext cx="533412" cy="296622"/>
          </a:xfrm>
          <a:custGeom>
            <a:rect b="b" l="l" r="r" t="t"/>
            <a:pathLst>
              <a:path extrusionOk="0" h="21600" w="21600">
                <a:moveTo>
                  <a:pt x="0" y="0"/>
                </a:moveTo>
                <a:lnTo>
                  <a:pt x="21600" y="0"/>
                </a:lnTo>
                <a:lnTo>
                  <a:pt x="21600" y="21600"/>
                </a:lnTo>
                <a:lnTo>
                  <a:pt x="0" y="21600"/>
                </a:lnTo>
                <a:close/>
              </a:path>
            </a:pathLst>
          </a:custGeom>
          <a:solidFill>
            <a:srgbClr val="FFAB40"/>
          </a:solidFill>
          <a:ln cap="flat" cmpd="sng" w="25550">
            <a:solidFill>
              <a:srgbClr val="5A944E"/>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None/>
            </a:pPr>
            <a:r>
              <a:rPr b="1" lang="en" sz="800" strike="noStrike">
                <a:solidFill>
                  <a:schemeClr val="dk2"/>
                </a:solidFill>
                <a:latin typeface="Comic Sans MS"/>
                <a:ea typeface="Comic Sans MS"/>
                <a:cs typeface="Comic Sans MS"/>
                <a:sym typeface="Comic Sans MS"/>
              </a:rPr>
              <a:t>tc flower</a:t>
            </a:r>
            <a:endParaRPr b="1" sz="800" strike="noStrike">
              <a:solidFill>
                <a:schemeClr val="dk2"/>
              </a:solidFill>
              <a:latin typeface="Comic Sans MS"/>
              <a:ea typeface="Comic Sans MS"/>
              <a:cs typeface="Comic Sans MS"/>
              <a:sym typeface="Comic Sans MS"/>
            </a:endParaRPr>
          </a:p>
        </p:txBody>
      </p:sp>
      <p:sp>
        <p:nvSpPr>
          <p:cNvPr id="1401" name="Google Shape;1401;g15c6246b6bd_1_10"/>
          <p:cNvSpPr txBox="1"/>
          <p:nvPr/>
        </p:nvSpPr>
        <p:spPr>
          <a:xfrm rot="-5400000">
            <a:off x="288960" y="3521880"/>
            <a:ext cx="11406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drivers</a:t>
            </a:r>
            <a:endParaRPr sz="900" strike="noStrike">
              <a:latin typeface="Comic Sans MS"/>
              <a:ea typeface="Comic Sans MS"/>
              <a:cs typeface="Comic Sans MS"/>
              <a:sym typeface="Comic Sans MS"/>
            </a:endParaRPr>
          </a:p>
        </p:txBody>
      </p:sp>
      <p:sp>
        <p:nvSpPr>
          <p:cNvPr id="1402" name="Google Shape;1402;g15c6246b6bd_1_10"/>
          <p:cNvSpPr/>
          <p:nvPr/>
        </p:nvSpPr>
        <p:spPr>
          <a:xfrm>
            <a:off x="3077640" y="3828600"/>
            <a:ext cx="502902" cy="213138"/>
          </a:xfrm>
          <a:custGeom>
            <a:rect b="b" l="l" r="r" t="t"/>
            <a:pathLst>
              <a:path extrusionOk="0" h="21600" w="21600">
                <a:moveTo>
                  <a:pt x="0" y="0"/>
                </a:moveTo>
                <a:lnTo>
                  <a:pt x="21600" y="0"/>
                </a:lnTo>
                <a:lnTo>
                  <a:pt x="21600" y="21600"/>
                </a:lnTo>
                <a:lnTo>
                  <a:pt x="0" y="21600"/>
                </a:lnTo>
                <a:close/>
              </a:path>
            </a:pathLst>
          </a:custGeom>
          <a:solidFill>
            <a:srgbClr val="7030A0"/>
          </a:solidFill>
          <a:ln cap="flat" cmpd="sng" w="25550">
            <a:solidFill>
              <a:srgbClr val="5A944E"/>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None/>
            </a:pPr>
            <a:r>
              <a:rPr b="0" lang="en" sz="900" strike="noStrike">
                <a:solidFill>
                  <a:srgbClr val="FFFFFF"/>
                </a:solidFill>
                <a:latin typeface="Arial"/>
                <a:ea typeface="Arial"/>
                <a:cs typeface="Arial"/>
                <a:sym typeface="Arial"/>
              </a:rPr>
              <a:t>mlx5</a:t>
            </a:r>
            <a:endParaRPr b="0" sz="900" strike="noStrike">
              <a:latin typeface="Arial"/>
              <a:ea typeface="Arial"/>
              <a:cs typeface="Arial"/>
              <a:sym typeface="Arial"/>
            </a:endParaRPr>
          </a:p>
        </p:txBody>
      </p:sp>
      <p:sp>
        <p:nvSpPr>
          <p:cNvPr id="1403" name="Google Shape;1403;g15c6246b6bd_1_10"/>
          <p:cNvSpPr/>
          <p:nvPr/>
        </p:nvSpPr>
        <p:spPr>
          <a:xfrm>
            <a:off x="4291200" y="2378520"/>
            <a:ext cx="645840" cy="348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NH </a:t>
            </a:r>
            <a:endParaRPr sz="900" strike="noStrike">
              <a:latin typeface="Comic Sans MS"/>
              <a:ea typeface="Comic Sans MS"/>
              <a:cs typeface="Comic Sans MS"/>
              <a:sym typeface="Comic Sans MS"/>
            </a:endParaRPr>
          </a:p>
        </p:txBody>
      </p:sp>
      <p:cxnSp>
        <p:nvCxnSpPr>
          <p:cNvPr id="1404" name="Google Shape;1404;g15c6246b6bd_1_10"/>
          <p:cNvCxnSpPr/>
          <p:nvPr/>
        </p:nvCxnSpPr>
        <p:spPr>
          <a:xfrm>
            <a:off x="4603680" y="2715840"/>
            <a:ext cx="1800" cy="274200"/>
          </a:xfrm>
          <a:prstGeom prst="straightConnector1">
            <a:avLst/>
          </a:prstGeom>
          <a:noFill/>
          <a:ln cap="flat" cmpd="sng" w="38150">
            <a:solidFill>
              <a:srgbClr val="999999"/>
            </a:solidFill>
            <a:prstDash val="solid"/>
            <a:round/>
            <a:headEnd len="sm" w="sm" type="none"/>
            <a:tailEnd len="sm" w="sm" type="none"/>
          </a:ln>
        </p:spPr>
      </p:cxnSp>
      <p:cxnSp>
        <p:nvCxnSpPr>
          <p:cNvPr id="1405" name="Google Shape;1405;g15c6246b6bd_1_10"/>
          <p:cNvCxnSpPr/>
          <p:nvPr/>
        </p:nvCxnSpPr>
        <p:spPr>
          <a:xfrm>
            <a:off x="3891600" y="3536640"/>
            <a:ext cx="3015000" cy="300"/>
          </a:xfrm>
          <a:prstGeom prst="straightConnector1">
            <a:avLst/>
          </a:prstGeom>
          <a:noFill/>
          <a:ln cap="flat" cmpd="sng" w="38150">
            <a:solidFill>
              <a:srgbClr val="999999"/>
            </a:solidFill>
            <a:prstDash val="solid"/>
            <a:round/>
            <a:headEnd len="med" w="med" type="triangle"/>
            <a:tailEnd len="sm" w="sm" type="none"/>
          </a:ln>
        </p:spPr>
      </p:cxnSp>
      <p:cxnSp>
        <p:nvCxnSpPr>
          <p:cNvPr id="1406" name="Google Shape;1406;g15c6246b6bd_1_10"/>
          <p:cNvCxnSpPr>
            <a:endCxn id="1400" idx="2"/>
          </p:cNvCxnSpPr>
          <p:nvPr/>
        </p:nvCxnSpPr>
        <p:spPr>
          <a:xfrm rot="10800000">
            <a:off x="6866880" y="2556480"/>
            <a:ext cx="21000" cy="994200"/>
          </a:xfrm>
          <a:prstGeom prst="straightConnector1">
            <a:avLst/>
          </a:prstGeom>
          <a:noFill/>
          <a:ln cap="flat" cmpd="sng" w="34900">
            <a:solidFill>
              <a:srgbClr val="7F7F7F"/>
            </a:solidFill>
            <a:prstDash val="solid"/>
            <a:round/>
            <a:headEnd len="sm" w="sm" type="none"/>
            <a:tailEnd len="med" w="med" type="triangle"/>
          </a:ln>
        </p:spPr>
      </p:cxnSp>
      <p:sp>
        <p:nvSpPr>
          <p:cNvPr id="1407" name="Google Shape;1407;g15c6246b6bd_1_10"/>
          <p:cNvSpPr txBox="1"/>
          <p:nvPr/>
        </p:nvSpPr>
        <p:spPr>
          <a:xfrm>
            <a:off x="5004720" y="3300840"/>
            <a:ext cx="10290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     netlink</a:t>
            </a:r>
            <a:endParaRPr sz="900" strike="noStrike">
              <a:latin typeface="Comic Sans MS"/>
              <a:ea typeface="Comic Sans MS"/>
              <a:cs typeface="Comic Sans MS"/>
              <a:sym typeface="Comic Sans MS"/>
            </a:endParaRPr>
          </a:p>
        </p:txBody>
      </p:sp>
      <p:sp>
        <p:nvSpPr>
          <p:cNvPr id="1408" name="Google Shape;1408;g15c6246b6bd_1_10"/>
          <p:cNvSpPr txBox="1"/>
          <p:nvPr>
            <p:ph idx="2" type="body"/>
          </p:nvPr>
        </p:nvSpPr>
        <p:spPr>
          <a:xfrm>
            <a:off x="457315" y="674280"/>
            <a:ext cx="8313600" cy="437700"/>
          </a:xfrm>
          <a:prstGeom prst="rect">
            <a:avLst/>
          </a:prstGeom>
        </p:spPr>
        <p:txBody>
          <a:bodyPr anchorCtr="0" anchor="t" bIns="0" lIns="0" spcFirstLastPara="1" rIns="0" wrap="square" tIns="0">
            <a:normAutofit/>
          </a:bodyPr>
          <a:lstStyle/>
          <a:p>
            <a:pPr indent="457200" lvl="0" marL="2743200" rtl="0" algn="l">
              <a:spcBef>
                <a:spcPts val="0"/>
              </a:spcBef>
              <a:spcAft>
                <a:spcPts val="0"/>
              </a:spcAft>
              <a:buNone/>
            </a:pPr>
            <a:r>
              <a:rPr i="1" lang="en" sz="1600">
                <a:solidFill>
                  <a:srgbClr val="92D050"/>
                </a:solidFill>
                <a:latin typeface="Trebuchet MS"/>
                <a:ea typeface="Trebuchet MS"/>
                <a:cs typeface="Trebuchet MS"/>
                <a:sym typeface="Trebuchet MS"/>
              </a:rPr>
              <a:t>Using TC </a:t>
            </a:r>
            <a:r>
              <a:rPr i="1" lang="en" sz="1600">
                <a:solidFill>
                  <a:srgbClr val="92D050"/>
                </a:solidFill>
                <a:latin typeface="Trebuchet MS"/>
                <a:ea typeface="Trebuchet MS"/>
                <a:cs typeface="Trebuchet MS"/>
                <a:sym typeface="Trebuchet MS"/>
              </a:rPr>
              <a:t>Flower</a:t>
            </a:r>
            <a:endParaRPr i="1" sz="1600">
              <a:solidFill>
                <a:srgbClr val="92D05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e409e6d308_0_23"/>
          <p:cNvSpPr/>
          <p:nvPr/>
        </p:nvSpPr>
        <p:spPr>
          <a:xfrm>
            <a:off x="0" y="3410570"/>
            <a:ext cx="9144000" cy="1747500"/>
          </a:xfrm>
          <a:prstGeom prst="rect">
            <a:avLst/>
          </a:prstGeom>
          <a:solidFill>
            <a:srgbClr val="F2F2F2"/>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cxnSp>
        <p:nvCxnSpPr>
          <p:cNvPr id="594" name="Google Shape;594;ge409e6d308_0_23"/>
          <p:cNvCxnSpPr/>
          <p:nvPr/>
        </p:nvCxnSpPr>
        <p:spPr>
          <a:xfrm>
            <a:off x="877239" y="2327281"/>
            <a:ext cx="6967800" cy="0"/>
          </a:xfrm>
          <a:prstGeom prst="straightConnector1">
            <a:avLst/>
          </a:prstGeom>
          <a:noFill/>
          <a:ln cap="flat" cmpd="sng" w="9525">
            <a:solidFill>
              <a:schemeClr val="accent4"/>
            </a:solidFill>
            <a:prstDash val="dot"/>
            <a:round/>
            <a:headEnd len="sm" w="sm" type="none"/>
            <a:tailEnd len="sm" w="sm" type="none"/>
          </a:ln>
        </p:spPr>
      </p:cxnSp>
      <p:sp>
        <p:nvSpPr>
          <p:cNvPr id="595" name="Google Shape;595;ge409e6d308_0_23"/>
          <p:cNvSpPr txBox="1"/>
          <p:nvPr/>
        </p:nvSpPr>
        <p:spPr>
          <a:xfrm>
            <a:off x="1171933" y="2004292"/>
            <a:ext cx="553500" cy="280200"/>
          </a:xfrm>
          <a:prstGeom prst="rect">
            <a:avLst/>
          </a:prstGeom>
          <a:noFill/>
          <a:ln>
            <a:noFill/>
          </a:ln>
        </p:spPr>
        <p:txBody>
          <a:bodyPr anchorCtr="0" anchor="t" bIns="34300" lIns="0" spcFirstLastPara="1" rIns="0" wrap="square" tIns="343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Trebuchet MS"/>
                <a:ea typeface="Trebuchet MS"/>
                <a:cs typeface="Trebuchet MS"/>
                <a:sym typeface="Trebuchet MS"/>
              </a:rPr>
              <a:t>L3</a:t>
            </a:r>
            <a:endParaRPr b="0" i="0" sz="700" u="none" cap="none" strike="noStrike">
              <a:solidFill>
                <a:srgbClr val="000000"/>
              </a:solidFill>
              <a:latin typeface="Arial"/>
              <a:ea typeface="Arial"/>
              <a:cs typeface="Arial"/>
              <a:sym typeface="Arial"/>
            </a:endParaRPr>
          </a:p>
        </p:txBody>
      </p:sp>
      <p:sp>
        <p:nvSpPr>
          <p:cNvPr id="596" name="Google Shape;596;ge409e6d308_0_23"/>
          <p:cNvSpPr txBox="1"/>
          <p:nvPr/>
        </p:nvSpPr>
        <p:spPr>
          <a:xfrm>
            <a:off x="1171933" y="2361213"/>
            <a:ext cx="553500" cy="280200"/>
          </a:xfrm>
          <a:prstGeom prst="rect">
            <a:avLst/>
          </a:prstGeom>
          <a:noFill/>
          <a:ln>
            <a:noFill/>
          </a:ln>
        </p:spPr>
        <p:txBody>
          <a:bodyPr anchorCtr="0" anchor="t" bIns="34300" lIns="0" spcFirstLastPara="1" rIns="0" wrap="square" tIns="343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Trebuchet MS"/>
                <a:ea typeface="Trebuchet MS"/>
                <a:cs typeface="Trebuchet MS"/>
                <a:sym typeface="Trebuchet MS"/>
              </a:rPr>
              <a:t>L2</a:t>
            </a:r>
            <a:endParaRPr b="0" i="0" sz="700" u="none" cap="none" strike="noStrike">
              <a:solidFill>
                <a:srgbClr val="000000"/>
              </a:solidFill>
              <a:latin typeface="Arial"/>
              <a:ea typeface="Arial"/>
              <a:cs typeface="Arial"/>
              <a:sym typeface="Arial"/>
            </a:endParaRPr>
          </a:p>
        </p:txBody>
      </p:sp>
      <p:sp>
        <p:nvSpPr>
          <p:cNvPr id="597" name="Google Shape;597;ge409e6d308_0_23"/>
          <p:cNvSpPr txBox="1"/>
          <p:nvPr>
            <p:ph type="title"/>
          </p:nvPr>
        </p:nvSpPr>
        <p:spPr>
          <a:xfrm>
            <a:off x="461700" y="153250"/>
            <a:ext cx="8220600" cy="396300"/>
          </a:xfrm>
          <a:prstGeom prst="rect">
            <a:avLst/>
          </a:prstGeom>
          <a:noFill/>
          <a:ln>
            <a:noFill/>
          </a:ln>
        </p:spPr>
        <p:txBody>
          <a:bodyPr anchorCtr="0" anchor="b" bIns="22850" lIns="45725" spcFirstLastPara="1" rIns="45725" wrap="square" tIns="22850">
            <a:noAutofit/>
          </a:bodyPr>
          <a:lstStyle/>
          <a:p>
            <a:pPr indent="0" lvl="0" marL="0" rtl="0" algn="ctr">
              <a:lnSpc>
                <a:spcPct val="90000"/>
              </a:lnSpc>
              <a:spcBef>
                <a:spcPts val="0"/>
              </a:spcBef>
              <a:spcAft>
                <a:spcPts val="0"/>
              </a:spcAft>
              <a:buSzPts val="700"/>
              <a:buNone/>
            </a:pPr>
            <a:r>
              <a:rPr lang="en"/>
              <a:t> </a:t>
            </a:r>
            <a:r>
              <a:rPr lang="en" sz="2400">
                <a:latin typeface="Trebuchet MS"/>
                <a:ea typeface="Trebuchet MS"/>
                <a:cs typeface="Trebuchet MS"/>
                <a:sym typeface="Trebuchet MS"/>
              </a:rPr>
              <a:t>N</a:t>
            </a:r>
            <a:r>
              <a:rPr lang="en"/>
              <a:t>etwork</a:t>
            </a:r>
            <a:r>
              <a:rPr lang="en" sz="2400">
                <a:latin typeface="Trebuchet MS"/>
                <a:ea typeface="Trebuchet MS"/>
                <a:cs typeface="Trebuchet MS"/>
                <a:sym typeface="Trebuchet MS"/>
              </a:rPr>
              <a:t> V</a:t>
            </a:r>
            <a:r>
              <a:rPr lang="en"/>
              <a:t>irtualization Architecture</a:t>
            </a:r>
            <a:r>
              <a:rPr lang="en" sz="2400">
                <a:latin typeface="Trebuchet MS"/>
                <a:ea typeface="Trebuchet MS"/>
                <a:cs typeface="Trebuchet MS"/>
                <a:sym typeface="Trebuchet MS"/>
              </a:rPr>
              <a:t> </a:t>
            </a:r>
            <a:endParaRPr/>
          </a:p>
        </p:txBody>
      </p:sp>
      <p:sp>
        <p:nvSpPr>
          <p:cNvPr id="598" name="Google Shape;598;ge409e6d308_0_23"/>
          <p:cNvSpPr txBox="1"/>
          <p:nvPr>
            <p:ph idx="2" type="body"/>
          </p:nvPr>
        </p:nvSpPr>
        <p:spPr>
          <a:xfrm>
            <a:off x="2493595" y="654890"/>
            <a:ext cx="4156800" cy="219000"/>
          </a:xfrm>
          <a:prstGeom prst="rect">
            <a:avLst/>
          </a:prstGeom>
          <a:noFill/>
          <a:ln>
            <a:noFill/>
          </a:ln>
        </p:spPr>
        <p:txBody>
          <a:bodyPr anchorCtr="0" anchor="t" bIns="22850" lIns="45725" spcFirstLastPara="1" rIns="45725" wrap="square" tIns="22850">
            <a:noAutofit/>
          </a:bodyPr>
          <a:lstStyle/>
          <a:p>
            <a:pPr indent="0" lvl="0" marL="0" rtl="0" algn="ctr">
              <a:lnSpc>
                <a:spcPct val="90000"/>
              </a:lnSpc>
              <a:spcBef>
                <a:spcPts val="0"/>
              </a:spcBef>
              <a:spcAft>
                <a:spcPts val="0"/>
              </a:spcAft>
              <a:buSzPts val="1500"/>
              <a:buFont typeface="Trebuchet MS"/>
              <a:buNone/>
            </a:pPr>
            <a:r>
              <a:rPr lang="en">
                <a:latin typeface="Trebuchet MS"/>
                <a:ea typeface="Trebuchet MS"/>
                <a:cs typeface="Trebuchet MS"/>
                <a:sym typeface="Trebuchet MS"/>
              </a:rPr>
              <a:t>EVPN VXLAN</a:t>
            </a:r>
            <a:endParaRPr/>
          </a:p>
        </p:txBody>
      </p:sp>
      <p:sp>
        <p:nvSpPr>
          <p:cNvPr id="599" name="Google Shape;599;ge409e6d308_0_23"/>
          <p:cNvSpPr txBox="1"/>
          <p:nvPr/>
        </p:nvSpPr>
        <p:spPr>
          <a:xfrm>
            <a:off x="4992829" y="3941695"/>
            <a:ext cx="4341600" cy="691200"/>
          </a:xfrm>
          <a:prstGeom prst="rect">
            <a:avLst/>
          </a:prstGeom>
          <a:noFill/>
          <a:ln>
            <a:noFill/>
          </a:ln>
        </p:spPr>
        <p:txBody>
          <a:bodyPr anchorCtr="0" anchor="t" bIns="45725" lIns="0" spcFirstLastPara="1" rIns="0" wrap="square" tIns="45725">
            <a:noAutofit/>
          </a:bodyPr>
          <a:lstStyle/>
          <a:p>
            <a:pPr indent="-152400" lvl="0" marL="152400" marR="0" rtl="0" algn="l">
              <a:lnSpc>
                <a:spcPct val="90000"/>
              </a:lnSpc>
              <a:spcBef>
                <a:spcPts val="0"/>
              </a:spcBef>
              <a:spcAft>
                <a:spcPts val="0"/>
              </a:spcAft>
              <a:buClr>
                <a:schemeClr val="accent4"/>
              </a:buClr>
              <a:buSzPts val="1400"/>
              <a:buFont typeface="Trebuchet MS"/>
              <a:buChar char="•"/>
            </a:pPr>
            <a:r>
              <a:rPr b="0" i="0" lang="en" sz="1400" u="none" cap="none" strike="noStrike">
                <a:solidFill>
                  <a:schemeClr val="accent4"/>
                </a:solidFill>
                <a:latin typeface="Trebuchet MS"/>
                <a:ea typeface="Trebuchet MS"/>
                <a:cs typeface="Trebuchet MS"/>
                <a:sym typeface="Trebuchet MS"/>
              </a:rPr>
              <a:t>Multi</a:t>
            </a:r>
            <a:r>
              <a:rPr b="0" i="0" lang="en" sz="1400" u="none" cap="none" strike="noStrike">
                <a:solidFill>
                  <a:schemeClr val="accent4"/>
                </a:solidFill>
                <a:latin typeface="Arial"/>
                <a:ea typeface="Arial"/>
                <a:cs typeface="Arial"/>
                <a:sym typeface="Arial"/>
              </a:rPr>
              <a:t> tenant support</a:t>
            </a:r>
            <a:endParaRPr b="0" i="0" sz="700" u="none" cap="none" strike="noStrike">
              <a:solidFill>
                <a:srgbClr val="000000"/>
              </a:solidFill>
              <a:latin typeface="Arial"/>
              <a:ea typeface="Arial"/>
              <a:cs typeface="Arial"/>
              <a:sym typeface="Arial"/>
            </a:endParaRPr>
          </a:p>
          <a:p>
            <a:pPr indent="-152400" lvl="0" marL="152400" marR="0" rtl="0" algn="l">
              <a:lnSpc>
                <a:spcPct val="90000"/>
              </a:lnSpc>
              <a:spcBef>
                <a:spcPts val="900"/>
              </a:spcBef>
              <a:spcAft>
                <a:spcPts val="0"/>
              </a:spcAft>
              <a:buClr>
                <a:schemeClr val="accent4"/>
              </a:buClr>
              <a:buSzPts val="1400"/>
              <a:buFont typeface="Trebuchet MS"/>
              <a:buChar char="•"/>
            </a:pPr>
            <a:r>
              <a:rPr b="0" i="0" lang="en" sz="1400" u="none" cap="none" strike="noStrike">
                <a:solidFill>
                  <a:schemeClr val="accent4"/>
                </a:solidFill>
                <a:latin typeface="Trebuchet MS"/>
                <a:ea typeface="Trebuchet MS"/>
                <a:cs typeface="Trebuchet MS"/>
                <a:sym typeface="Trebuchet MS"/>
              </a:rPr>
              <a:t>Fully interoperable (E-VPN, BGP, VxLAN)</a:t>
            </a:r>
            <a:endParaRPr b="0" i="0" sz="1400" u="none" cap="none" strike="noStrike">
              <a:solidFill>
                <a:schemeClr val="accent4"/>
              </a:solidFill>
              <a:latin typeface="Trebuchet MS"/>
              <a:ea typeface="Trebuchet MS"/>
              <a:cs typeface="Trebuchet MS"/>
              <a:sym typeface="Trebuchet MS"/>
            </a:endParaRPr>
          </a:p>
        </p:txBody>
      </p:sp>
      <p:sp>
        <p:nvSpPr>
          <p:cNvPr id="600" name="Google Shape;600;ge409e6d308_0_23"/>
          <p:cNvSpPr/>
          <p:nvPr/>
        </p:nvSpPr>
        <p:spPr>
          <a:xfrm>
            <a:off x="2784453" y="1378092"/>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01" name="Google Shape;601;ge409e6d308_0_23"/>
          <p:cNvSpPr/>
          <p:nvPr/>
        </p:nvSpPr>
        <p:spPr>
          <a:xfrm>
            <a:off x="3747836" y="1378092"/>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602" name="Google Shape;602;ge409e6d308_0_23"/>
          <p:cNvCxnSpPr>
            <a:stCxn id="603" idx="1"/>
            <a:endCxn id="604" idx="3"/>
          </p:cNvCxnSpPr>
          <p:nvPr/>
        </p:nvCxnSpPr>
        <p:spPr>
          <a:xfrm rot="10800000">
            <a:off x="2406609" y="2323571"/>
            <a:ext cx="206700" cy="0"/>
          </a:xfrm>
          <a:prstGeom prst="straightConnector1">
            <a:avLst/>
          </a:prstGeom>
          <a:noFill/>
          <a:ln cap="flat" cmpd="sng" w="9525">
            <a:solidFill>
              <a:schemeClr val="lt2"/>
            </a:solidFill>
            <a:prstDash val="solid"/>
            <a:round/>
            <a:headEnd len="sm" w="sm" type="none"/>
            <a:tailEnd len="sm" w="sm" type="none"/>
          </a:ln>
        </p:spPr>
      </p:cxnSp>
      <p:cxnSp>
        <p:nvCxnSpPr>
          <p:cNvPr id="605" name="Google Shape;605;ge409e6d308_0_23"/>
          <p:cNvCxnSpPr>
            <a:stCxn id="606" idx="1"/>
            <a:endCxn id="607" idx="3"/>
          </p:cNvCxnSpPr>
          <p:nvPr/>
        </p:nvCxnSpPr>
        <p:spPr>
          <a:xfrm rot="10800000">
            <a:off x="4500420" y="2323571"/>
            <a:ext cx="206700" cy="0"/>
          </a:xfrm>
          <a:prstGeom prst="straightConnector1">
            <a:avLst/>
          </a:prstGeom>
          <a:noFill/>
          <a:ln cap="flat" cmpd="sng" w="9525">
            <a:solidFill>
              <a:schemeClr val="lt2"/>
            </a:solidFill>
            <a:prstDash val="solid"/>
            <a:round/>
            <a:headEnd len="sm" w="sm" type="none"/>
            <a:tailEnd len="sm" w="sm" type="none"/>
          </a:ln>
        </p:spPr>
      </p:cxnSp>
      <p:sp>
        <p:nvSpPr>
          <p:cNvPr id="608" name="Google Shape;608;ge409e6d308_0_23"/>
          <p:cNvSpPr/>
          <p:nvPr/>
        </p:nvSpPr>
        <p:spPr>
          <a:xfrm>
            <a:off x="4720345" y="1378092"/>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09" name="Google Shape;609;ge409e6d308_0_23"/>
          <p:cNvSpPr/>
          <p:nvPr/>
        </p:nvSpPr>
        <p:spPr>
          <a:xfrm>
            <a:off x="5683729" y="1378092"/>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610" name="Google Shape;610;ge409e6d308_0_23"/>
          <p:cNvCxnSpPr>
            <a:stCxn id="611" idx="1"/>
            <a:endCxn id="612" idx="3"/>
          </p:cNvCxnSpPr>
          <p:nvPr/>
        </p:nvCxnSpPr>
        <p:spPr>
          <a:xfrm rot="10800000">
            <a:off x="6546149" y="2323571"/>
            <a:ext cx="206700" cy="0"/>
          </a:xfrm>
          <a:prstGeom prst="straightConnector1">
            <a:avLst/>
          </a:prstGeom>
          <a:noFill/>
          <a:ln cap="flat" cmpd="sng" w="9525">
            <a:solidFill>
              <a:schemeClr val="lt2"/>
            </a:solidFill>
            <a:prstDash val="solid"/>
            <a:round/>
            <a:headEnd len="sm" w="sm" type="none"/>
            <a:tailEnd len="sm" w="sm" type="none"/>
          </a:ln>
        </p:spPr>
      </p:cxnSp>
      <p:sp>
        <p:nvSpPr>
          <p:cNvPr id="613" name="Google Shape;613;ge409e6d308_0_23"/>
          <p:cNvSpPr/>
          <p:nvPr/>
        </p:nvSpPr>
        <p:spPr>
          <a:xfrm>
            <a:off x="2233022" y="2652322"/>
            <a:ext cx="562500" cy="180000"/>
          </a:xfrm>
          <a:prstGeom prst="rect">
            <a:avLst/>
          </a:prstGeom>
          <a:solidFill>
            <a:schemeClr val="lt1"/>
          </a:solidFill>
          <a:ln cap="flat" cmpd="sng" w="28575">
            <a:solidFill>
              <a:schemeClr val="accent3"/>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14" name="Google Shape;614;ge409e6d308_0_23"/>
          <p:cNvSpPr/>
          <p:nvPr/>
        </p:nvSpPr>
        <p:spPr>
          <a:xfrm>
            <a:off x="2233022" y="2995564"/>
            <a:ext cx="562500" cy="180000"/>
          </a:xfrm>
          <a:prstGeom prst="rect">
            <a:avLst/>
          </a:prstGeom>
          <a:solidFill>
            <a:schemeClr val="lt1"/>
          </a:solidFill>
          <a:ln cap="flat" cmpd="sng" w="28575">
            <a:solidFill>
              <a:schemeClr val="accent6"/>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615" name="Google Shape;615;ge409e6d308_0_23"/>
          <p:cNvCxnSpPr>
            <a:stCxn id="603" idx="2"/>
            <a:endCxn id="613" idx="3"/>
          </p:cNvCxnSpPr>
          <p:nvPr/>
        </p:nvCxnSpPr>
        <p:spPr>
          <a:xfrm flipH="1">
            <a:off x="2795409" y="2432471"/>
            <a:ext cx="158100" cy="309900"/>
          </a:xfrm>
          <a:prstGeom prst="straightConnector1">
            <a:avLst/>
          </a:prstGeom>
          <a:noFill/>
          <a:ln cap="flat" cmpd="sng" w="9525">
            <a:solidFill>
              <a:schemeClr val="accent5"/>
            </a:solidFill>
            <a:prstDash val="solid"/>
            <a:round/>
            <a:headEnd len="sm" w="sm" type="none"/>
            <a:tailEnd len="sm" w="sm" type="none"/>
          </a:ln>
        </p:spPr>
      </p:cxnSp>
      <p:cxnSp>
        <p:nvCxnSpPr>
          <p:cNvPr id="616" name="Google Shape;616;ge409e6d308_0_23"/>
          <p:cNvCxnSpPr>
            <a:stCxn id="603" idx="2"/>
            <a:endCxn id="614" idx="3"/>
          </p:cNvCxnSpPr>
          <p:nvPr/>
        </p:nvCxnSpPr>
        <p:spPr>
          <a:xfrm flipH="1">
            <a:off x="2795409" y="2432471"/>
            <a:ext cx="158100" cy="653100"/>
          </a:xfrm>
          <a:prstGeom prst="straightConnector1">
            <a:avLst/>
          </a:prstGeom>
          <a:noFill/>
          <a:ln cap="flat" cmpd="sng" w="9525">
            <a:solidFill>
              <a:schemeClr val="accent5"/>
            </a:solidFill>
            <a:prstDash val="solid"/>
            <a:round/>
            <a:headEnd len="sm" w="sm" type="none"/>
            <a:tailEnd len="sm" w="sm" type="none"/>
          </a:ln>
        </p:spPr>
      </p:cxnSp>
      <p:cxnSp>
        <p:nvCxnSpPr>
          <p:cNvPr id="617" name="Google Shape;617;ge409e6d308_0_23"/>
          <p:cNvCxnSpPr>
            <a:stCxn id="604" idx="2"/>
            <a:endCxn id="613" idx="1"/>
          </p:cNvCxnSpPr>
          <p:nvPr/>
        </p:nvCxnSpPr>
        <p:spPr>
          <a:xfrm>
            <a:off x="2066321" y="2432471"/>
            <a:ext cx="166800" cy="309900"/>
          </a:xfrm>
          <a:prstGeom prst="straightConnector1">
            <a:avLst/>
          </a:prstGeom>
          <a:noFill/>
          <a:ln cap="flat" cmpd="sng" w="9525">
            <a:solidFill>
              <a:schemeClr val="accent5"/>
            </a:solidFill>
            <a:prstDash val="solid"/>
            <a:round/>
            <a:headEnd len="sm" w="sm" type="none"/>
            <a:tailEnd len="sm" w="sm" type="none"/>
          </a:ln>
        </p:spPr>
      </p:cxnSp>
      <p:cxnSp>
        <p:nvCxnSpPr>
          <p:cNvPr id="618" name="Google Shape;618;ge409e6d308_0_23"/>
          <p:cNvCxnSpPr>
            <a:stCxn id="604" idx="2"/>
            <a:endCxn id="614" idx="1"/>
          </p:cNvCxnSpPr>
          <p:nvPr/>
        </p:nvCxnSpPr>
        <p:spPr>
          <a:xfrm>
            <a:off x="2066321" y="2432471"/>
            <a:ext cx="166800" cy="653100"/>
          </a:xfrm>
          <a:prstGeom prst="straightConnector1">
            <a:avLst/>
          </a:prstGeom>
          <a:noFill/>
          <a:ln cap="flat" cmpd="sng" w="9525">
            <a:solidFill>
              <a:schemeClr val="accent5"/>
            </a:solidFill>
            <a:prstDash val="solid"/>
            <a:round/>
            <a:headEnd len="sm" w="sm" type="none"/>
            <a:tailEnd len="sm" w="sm" type="none"/>
          </a:ln>
        </p:spPr>
      </p:cxnSp>
      <p:sp>
        <p:nvSpPr>
          <p:cNvPr id="619" name="Google Shape;619;ge409e6d308_0_23"/>
          <p:cNvSpPr/>
          <p:nvPr/>
        </p:nvSpPr>
        <p:spPr>
          <a:xfrm>
            <a:off x="4313076" y="2652322"/>
            <a:ext cx="562500" cy="180000"/>
          </a:xfrm>
          <a:prstGeom prst="rect">
            <a:avLst/>
          </a:prstGeom>
          <a:solidFill>
            <a:schemeClr val="lt1"/>
          </a:solidFill>
          <a:ln cap="flat" cmpd="sng" w="28575">
            <a:solidFill>
              <a:schemeClr val="accent6"/>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20" name="Google Shape;620;ge409e6d308_0_23"/>
          <p:cNvSpPr/>
          <p:nvPr/>
        </p:nvSpPr>
        <p:spPr>
          <a:xfrm>
            <a:off x="4313076" y="2995564"/>
            <a:ext cx="562500" cy="180000"/>
          </a:xfrm>
          <a:prstGeom prst="rect">
            <a:avLst/>
          </a:prstGeom>
          <a:solidFill>
            <a:schemeClr val="lt1"/>
          </a:solidFill>
          <a:ln cap="flat" cmpd="sng" w="28575">
            <a:solidFill>
              <a:schemeClr val="accent3"/>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621" name="Google Shape;621;ge409e6d308_0_23"/>
          <p:cNvCxnSpPr>
            <a:endCxn id="619" idx="3"/>
          </p:cNvCxnSpPr>
          <p:nvPr/>
        </p:nvCxnSpPr>
        <p:spPr>
          <a:xfrm flipH="1">
            <a:off x="4875576" y="2432422"/>
            <a:ext cx="158100" cy="309900"/>
          </a:xfrm>
          <a:prstGeom prst="straightConnector1">
            <a:avLst/>
          </a:prstGeom>
          <a:noFill/>
          <a:ln cap="flat" cmpd="sng" w="9525">
            <a:solidFill>
              <a:schemeClr val="accent5"/>
            </a:solidFill>
            <a:prstDash val="solid"/>
            <a:round/>
            <a:headEnd len="sm" w="sm" type="none"/>
            <a:tailEnd len="sm" w="sm" type="none"/>
          </a:ln>
        </p:spPr>
      </p:cxnSp>
      <p:cxnSp>
        <p:nvCxnSpPr>
          <p:cNvPr id="622" name="Google Shape;622;ge409e6d308_0_23"/>
          <p:cNvCxnSpPr>
            <a:endCxn id="620" idx="3"/>
          </p:cNvCxnSpPr>
          <p:nvPr/>
        </p:nvCxnSpPr>
        <p:spPr>
          <a:xfrm flipH="1">
            <a:off x="4875576" y="2432464"/>
            <a:ext cx="158100" cy="653100"/>
          </a:xfrm>
          <a:prstGeom prst="straightConnector1">
            <a:avLst/>
          </a:prstGeom>
          <a:noFill/>
          <a:ln cap="flat" cmpd="sng" w="9525">
            <a:solidFill>
              <a:schemeClr val="accent5"/>
            </a:solidFill>
            <a:prstDash val="solid"/>
            <a:round/>
            <a:headEnd len="sm" w="sm" type="none"/>
            <a:tailEnd len="sm" w="sm" type="none"/>
          </a:ln>
        </p:spPr>
      </p:cxnSp>
      <p:cxnSp>
        <p:nvCxnSpPr>
          <p:cNvPr id="623" name="Google Shape;623;ge409e6d308_0_23"/>
          <p:cNvCxnSpPr>
            <a:endCxn id="619" idx="1"/>
          </p:cNvCxnSpPr>
          <p:nvPr/>
        </p:nvCxnSpPr>
        <p:spPr>
          <a:xfrm>
            <a:off x="4146276" y="2432422"/>
            <a:ext cx="166800" cy="309900"/>
          </a:xfrm>
          <a:prstGeom prst="straightConnector1">
            <a:avLst/>
          </a:prstGeom>
          <a:noFill/>
          <a:ln cap="flat" cmpd="sng" w="9525">
            <a:solidFill>
              <a:schemeClr val="accent5"/>
            </a:solidFill>
            <a:prstDash val="solid"/>
            <a:round/>
            <a:headEnd len="sm" w="sm" type="none"/>
            <a:tailEnd len="sm" w="sm" type="none"/>
          </a:ln>
        </p:spPr>
      </p:cxnSp>
      <p:cxnSp>
        <p:nvCxnSpPr>
          <p:cNvPr id="624" name="Google Shape;624;ge409e6d308_0_23"/>
          <p:cNvCxnSpPr>
            <a:endCxn id="620" idx="1"/>
          </p:cNvCxnSpPr>
          <p:nvPr/>
        </p:nvCxnSpPr>
        <p:spPr>
          <a:xfrm>
            <a:off x="4146276" y="2432464"/>
            <a:ext cx="166800" cy="653100"/>
          </a:xfrm>
          <a:prstGeom prst="straightConnector1">
            <a:avLst/>
          </a:prstGeom>
          <a:noFill/>
          <a:ln cap="flat" cmpd="sng" w="9525">
            <a:solidFill>
              <a:schemeClr val="accent5"/>
            </a:solidFill>
            <a:prstDash val="solid"/>
            <a:round/>
            <a:headEnd len="sm" w="sm" type="none"/>
            <a:tailEnd len="sm" w="sm" type="none"/>
          </a:ln>
        </p:spPr>
      </p:cxnSp>
      <p:sp>
        <p:nvSpPr>
          <p:cNvPr id="625" name="Google Shape;625;ge409e6d308_0_23"/>
          <p:cNvSpPr/>
          <p:nvPr/>
        </p:nvSpPr>
        <p:spPr>
          <a:xfrm>
            <a:off x="6379400" y="2652322"/>
            <a:ext cx="562500" cy="180000"/>
          </a:xfrm>
          <a:prstGeom prst="rect">
            <a:avLst/>
          </a:prstGeom>
          <a:solidFill>
            <a:schemeClr val="lt1"/>
          </a:solidFill>
          <a:ln cap="flat" cmpd="sng" w="28575">
            <a:solidFill>
              <a:schemeClr val="accent3"/>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26" name="Google Shape;626;ge409e6d308_0_23"/>
          <p:cNvSpPr/>
          <p:nvPr/>
        </p:nvSpPr>
        <p:spPr>
          <a:xfrm>
            <a:off x="6379400" y="2995564"/>
            <a:ext cx="562500" cy="180000"/>
          </a:xfrm>
          <a:prstGeom prst="rect">
            <a:avLst/>
          </a:prstGeom>
          <a:solidFill>
            <a:schemeClr val="lt1"/>
          </a:solidFill>
          <a:ln cap="flat" cmpd="sng" w="28575">
            <a:solidFill>
              <a:schemeClr val="accent6"/>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cxnSp>
        <p:nvCxnSpPr>
          <p:cNvPr id="627" name="Google Shape;627;ge409e6d308_0_23"/>
          <p:cNvCxnSpPr>
            <a:endCxn id="625" idx="3"/>
          </p:cNvCxnSpPr>
          <p:nvPr/>
        </p:nvCxnSpPr>
        <p:spPr>
          <a:xfrm flipH="1">
            <a:off x="6941900" y="2432422"/>
            <a:ext cx="158100" cy="309900"/>
          </a:xfrm>
          <a:prstGeom prst="straightConnector1">
            <a:avLst/>
          </a:prstGeom>
          <a:noFill/>
          <a:ln cap="flat" cmpd="sng" w="9525">
            <a:solidFill>
              <a:schemeClr val="accent5"/>
            </a:solidFill>
            <a:prstDash val="solid"/>
            <a:round/>
            <a:headEnd len="sm" w="sm" type="none"/>
            <a:tailEnd len="sm" w="sm" type="none"/>
          </a:ln>
        </p:spPr>
      </p:cxnSp>
      <p:cxnSp>
        <p:nvCxnSpPr>
          <p:cNvPr id="628" name="Google Shape;628;ge409e6d308_0_23"/>
          <p:cNvCxnSpPr>
            <a:endCxn id="626" idx="3"/>
          </p:cNvCxnSpPr>
          <p:nvPr/>
        </p:nvCxnSpPr>
        <p:spPr>
          <a:xfrm flipH="1">
            <a:off x="6941900" y="2432464"/>
            <a:ext cx="158100" cy="653100"/>
          </a:xfrm>
          <a:prstGeom prst="straightConnector1">
            <a:avLst/>
          </a:prstGeom>
          <a:noFill/>
          <a:ln cap="flat" cmpd="sng" w="9525">
            <a:solidFill>
              <a:schemeClr val="accent5"/>
            </a:solidFill>
            <a:prstDash val="solid"/>
            <a:round/>
            <a:headEnd len="sm" w="sm" type="none"/>
            <a:tailEnd len="sm" w="sm" type="none"/>
          </a:ln>
        </p:spPr>
      </p:cxnSp>
      <p:cxnSp>
        <p:nvCxnSpPr>
          <p:cNvPr id="629" name="Google Shape;629;ge409e6d308_0_23"/>
          <p:cNvCxnSpPr>
            <a:endCxn id="625" idx="1"/>
          </p:cNvCxnSpPr>
          <p:nvPr/>
        </p:nvCxnSpPr>
        <p:spPr>
          <a:xfrm>
            <a:off x="6212600" y="2432422"/>
            <a:ext cx="166800" cy="309900"/>
          </a:xfrm>
          <a:prstGeom prst="straightConnector1">
            <a:avLst/>
          </a:prstGeom>
          <a:noFill/>
          <a:ln cap="flat" cmpd="sng" w="9525">
            <a:solidFill>
              <a:schemeClr val="accent5"/>
            </a:solidFill>
            <a:prstDash val="solid"/>
            <a:round/>
            <a:headEnd len="sm" w="sm" type="none"/>
            <a:tailEnd len="sm" w="sm" type="none"/>
          </a:ln>
        </p:spPr>
      </p:cxnSp>
      <p:cxnSp>
        <p:nvCxnSpPr>
          <p:cNvPr id="630" name="Google Shape;630;ge409e6d308_0_23"/>
          <p:cNvCxnSpPr>
            <a:endCxn id="626" idx="1"/>
          </p:cNvCxnSpPr>
          <p:nvPr/>
        </p:nvCxnSpPr>
        <p:spPr>
          <a:xfrm>
            <a:off x="6212600" y="2432464"/>
            <a:ext cx="166800" cy="653100"/>
          </a:xfrm>
          <a:prstGeom prst="straightConnector1">
            <a:avLst/>
          </a:prstGeom>
          <a:noFill/>
          <a:ln cap="flat" cmpd="sng" w="9525">
            <a:solidFill>
              <a:schemeClr val="accent5"/>
            </a:solidFill>
            <a:prstDash val="solid"/>
            <a:round/>
            <a:headEnd len="sm" w="sm" type="none"/>
            <a:tailEnd len="sm" w="sm" type="none"/>
          </a:ln>
        </p:spPr>
      </p:cxnSp>
      <p:sp>
        <p:nvSpPr>
          <p:cNvPr id="631" name="Google Shape;631;ge409e6d308_0_23"/>
          <p:cNvSpPr/>
          <p:nvPr/>
        </p:nvSpPr>
        <p:spPr>
          <a:xfrm>
            <a:off x="2045729" y="1486755"/>
            <a:ext cx="4151024" cy="754875"/>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6"/>
            </a:solidFill>
            <a:prstDash val="dash"/>
            <a:round/>
            <a:headEnd len="sm" w="sm" type="none"/>
            <a:tailEnd len="sm" w="sm" type="none"/>
          </a:ln>
        </p:spPr>
        <p:txBody>
          <a:bodyPr anchorCtr="0" anchor="ctr" bIns="45725" lIns="91450" spcFirstLastPara="1" rIns="91450" wrap="square" tIns="457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632" name="Google Shape;632;ge409e6d308_0_23"/>
          <p:cNvSpPr/>
          <p:nvPr/>
        </p:nvSpPr>
        <p:spPr>
          <a:xfrm>
            <a:off x="2052596" y="1499942"/>
            <a:ext cx="2162985" cy="757551"/>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6"/>
            </a:solidFill>
            <a:prstDash val="dash"/>
            <a:round/>
            <a:headEnd len="sm" w="sm" type="none"/>
            <a:tailEnd len="sm" w="sm" type="none"/>
          </a:ln>
        </p:spPr>
        <p:txBody>
          <a:bodyPr anchorCtr="0" anchor="ctr" bIns="45725" lIns="91450" spcFirstLastPara="1" rIns="91450" wrap="square" tIns="457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633" name="Google Shape;633;ge409e6d308_0_23"/>
          <p:cNvSpPr/>
          <p:nvPr/>
        </p:nvSpPr>
        <p:spPr>
          <a:xfrm>
            <a:off x="2862649" y="1430397"/>
            <a:ext cx="2123225" cy="853918"/>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3"/>
            </a:solidFill>
            <a:prstDash val="dash"/>
            <a:round/>
            <a:headEnd len="sm" w="sm" type="none"/>
            <a:tailEnd len="sm" w="sm" type="none"/>
          </a:ln>
        </p:spPr>
        <p:txBody>
          <a:bodyPr anchorCtr="0" anchor="ctr" bIns="45725" lIns="91450" spcFirstLastPara="1" rIns="91450" wrap="square" tIns="457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634" name="Google Shape;634;ge409e6d308_0_23"/>
          <p:cNvSpPr/>
          <p:nvPr/>
        </p:nvSpPr>
        <p:spPr>
          <a:xfrm>
            <a:off x="2862649" y="1438933"/>
            <a:ext cx="4302115" cy="845888"/>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3"/>
            </a:solidFill>
            <a:prstDash val="dash"/>
            <a:round/>
            <a:headEnd len="sm" w="sm" type="none"/>
            <a:tailEnd len="sm" w="sm" type="none"/>
          </a:ln>
        </p:spPr>
        <p:txBody>
          <a:bodyPr anchorCtr="0" anchor="ctr" bIns="45725" lIns="91450" spcFirstLastPara="1" rIns="91450" wrap="square" tIns="457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635" name="Google Shape;635;ge409e6d308_0_23"/>
          <p:cNvSpPr/>
          <p:nvPr/>
        </p:nvSpPr>
        <p:spPr>
          <a:xfrm>
            <a:off x="4945098" y="1419292"/>
            <a:ext cx="2194794" cy="843211"/>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3"/>
            </a:solidFill>
            <a:prstDash val="dash"/>
            <a:round/>
            <a:headEnd len="sm" w="sm" type="none"/>
            <a:tailEnd len="sm" w="sm" type="none"/>
          </a:ln>
        </p:spPr>
        <p:txBody>
          <a:bodyPr anchorCtr="0" anchor="ctr" bIns="45725" lIns="91450" spcFirstLastPara="1" rIns="91450" wrap="square" tIns="457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636" name="Google Shape;636;ge409e6d308_0_23"/>
          <p:cNvSpPr/>
          <p:nvPr/>
        </p:nvSpPr>
        <p:spPr>
          <a:xfrm>
            <a:off x="4180703" y="1507581"/>
            <a:ext cx="2027799" cy="741490"/>
          </a:xfrm>
          <a:custGeom>
            <a:rect b="b" l="l" r="r" t="t"/>
            <a:pathLst>
              <a:path extrusionOk="0" h="1070744" w="3180861">
                <a:moveTo>
                  <a:pt x="0" y="1070744"/>
                </a:moveTo>
                <a:cubicBezTo>
                  <a:pt x="606343" y="538646"/>
                  <a:pt x="1212687" y="6549"/>
                  <a:pt x="1742830" y="36"/>
                </a:cubicBezTo>
                <a:cubicBezTo>
                  <a:pt x="2272973" y="-6477"/>
                  <a:pt x="2939887" y="859729"/>
                  <a:pt x="3180861" y="1031667"/>
                </a:cubicBezTo>
              </a:path>
            </a:pathLst>
          </a:custGeom>
          <a:noFill/>
          <a:ln cap="flat" cmpd="sng" w="19050">
            <a:solidFill>
              <a:schemeClr val="accent6"/>
            </a:solidFill>
            <a:prstDash val="dash"/>
            <a:round/>
            <a:headEnd len="sm" w="sm" type="none"/>
            <a:tailEnd len="sm" w="sm" type="none"/>
          </a:ln>
        </p:spPr>
        <p:txBody>
          <a:bodyPr anchorCtr="0" anchor="ctr" bIns="45725" lIns="91450" spcFirstLastPara="1" rIns="91450" wrap="square" tIns="457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Trebuchet MS"/>
              <a:ea typeface="Trebuchet MS"/>
              <a:cs typeface="Trebuchet MS"/>
              <a:sym typeface="Trebuchet MS"/>
            </a:endParaRPr>
          </a:p>
        </p:txBody>
      </p:sp>
      <p:sp>
        <p:nvSpPr>
          <p:cNvPr id="604" name="Google Shape;604;ge409e6d308_0_23"/>
          <p:cNvSpPr/>
          <p:nvPr/>
        </p:nvSpPr>
        <p:spPr>
          <a:xfrm>
            <a:off x="1726121" y="2214671"/>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03" name="Google Shape;603;ge409e6d308_0_23"/>
          <p:cNvSpPr/>
          <p:nvPr/>
        </p:nvSpPr>
        <p:spPr>
          <a:xfrm>
            <a:off x="2613309" y="2214671"/>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07" name="Google Shape;607;ge409e6d308_0_23"/>
          <p:cNvSpPr/>
          <p:nvPr/>
        </p:nvSpPr>
        <p:spPr>
          <a:xfrm>
            <a:off x="3819932" y="2214671"/>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06" name="Google Shape;606;ge409e6d308_0_23"/>
          <p:cNvSpPr/>
          <p:nvPr/>
        </p:nvSpPr>
        <p:spPr>
          <a:xfrm>
            <a:off x="4707120" y="2214671"/>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12" name="Google Shape;612;ge409e6d308_0_23"/>
          <p:cNvSpPr/>
          <p:nvPr/>
        </p:nvSpPr>
        <p:spPr>
          <a:xfrm>
            <a:off x="5865661" y="2214671"/>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11" name="Google Shape;611;ge409e6d308_0_23"/>
          <p:cNvSpPr/>
          <p:nvPr/>
        </p:nvSpPr>
        <p:spPr>
          <a:xfrm>
            <a:off x="6752849" y="2214671"/>
            <a:ext cx="680400" cy="217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Trebuchet MS"/>
              <a:ea typeface="Trebuchet MS"/>
              <a:cs typeface="Trebuchet MS"/>
              <a:sym typeface="Trebuchet MS"/>
            </a:endParaRPr>
          </a:p>
        </p:txBody>
      </p:sp>
      <p:sp>
        <p:nvSpPr>
          <p:cNvPr id="637" name="Google Shape;637;ge409e6d308_0_23"/>
          <p:cNvSpPr txBox="1"/>
          <p:nvPr/>
        </p:nvSpPr>
        <p:spPr>
          <a:xfrm>
            <a:off x="592315" y="3941468"/>
            <a:ext cx="4341600" cy="691200"/>
          </a:xfrm>
          <a:prstGeom prst="rect">
            <a:avLst/>
          </a:prstGeom>
          <a:noFill/>
          <a:ln>
            <a:noFill/>
          </a:ln>
        </p:spPr>
        <p:txBody>
          <a:bodyPr anchorCtr="0" anchor="t" bIns="22850" lIns="45725" spcFirstLastPara="1" rIns="45725" wrap="square" tIns="22850">
            <a:noAutofit/>
          </a:bodyPr>
          <a:lstStyle/>
          <a:p>
            <a:pPr indent="0" lvl="0" marL="0" marR="0" rtl="0" algn="l">
              <a:lnSpc>
                <a:spcPct val="80000"/>
              </a:lnSpc>
              <a:spcBef>
                <a:spcPts val="0"/>
              </a:spcBef>
              <a:spcAft>
                <a:spcPts val="0"/>
              </a:spcAft>
              <a:buClr>
                <a:schemeClr val="dk1"/>
              </a:buClr>
              <a:buSzPts val="1400"/>
              <a:buFont typeface="Trebuchet MS"/>
              <a:buNone/>
            </a:pPr>
            <a:r>
              <a:rPr b="0" i="0" lang="en" sz="1400" u="none" cap="none" strike="noStrike">
                <a:solidFill>
                  <a:schemeClr val="accent4"/>
                </a:solidFill>
                <a:latin typeface="Trebuchet MS"/>
                <a:ea typeface="Trebuchet MS"/>
                <a:cs typeface="Trebuchet MS"/>
                <a:sym typeface="Trebuchet MS"/>
              </a:rPr>
              <a:t>Layer 2 extension over Layer 3</a:t>
            </a:r>
            <a:endParaRPr b="0" i="0" sz="700" u="none" cap="none" strike="noStrike">
              <a:solidFill>
                <a:srgbClr val="000000"/>
              </a:solidFill>
              <a:latin typeface="Arial"/>
              <a:ea typeface="Arial"/>
              <a:cs typeface="Arial"/>
              <a:sym typeface="Arial"/>
            </a:endParaRPr>
          </a:p>
          <a:p>
            <a:pPr indent="0" lvl="0" marL="0" marR="0" rtl="0" algn="l">
              <a:lnSpc>
                <a:spcPct val="80000"/>
              </a:lnSpc>
              <a:spcBef>
                <a:spcPts val="1500"/>
              </a:spcBef>
              <a:spcAft>
                <a:spcPts val="0"/>
              </a:spcAft>
              <a:buClr>
                <a:schemeClr val="dk1"/>
              </a:buClr>
              <a:buSzPts val="1400"/>
              <a:buFont typeface="Trebuchet MS"/>
              <a:buNone/>
            </a:pPr>
            <a:r>
              <a:rPr b="0" i="0" lang="en" sz="1400" u="none" cap="none" strike="noStrike">
                <a:solidFill>
                  <a:schemeClr val="accent4"/>
                </a:solidFill>
                <a:latin typeface="Trebuchet MS"/>
                <a:ea typeface="Trebuchet MS"/>
                <a:cs typeface="Trebuchet MS"/>
                <a:sym typeface="Trebuchet MS"/>
              </a:rPr>
              <a:t>Local anycast gateway</a:t>
            </a:r>
            <a:endParaRPr b="0" i="0" sz="700" u="none" cap="none" strike="noStrike">
              <a:solidFill>
                <a:srgbClr val="000000"/>
              </a:solidFill>
              <a:latin typeface="Arial"/>
              <a:ea typeface="Arial"/>
              <a:cs typeface="Arial"/>
              <a:sym typeface="Arial"/>
            </a:endParaRPr>
          </a:p>
          <a:p>
            <a:pPr indent="0" lvl="0" marL="0" marR="0" rtl="0" algn="l">
              <a:lnSpc>
                <a:spcPct val="80000"/>
              </a:lnSpc>
              <a:spcBef>
                <a:spcPts val="1500"/>
              </a:spcBef>
              <a:spcAft>
                <a:spcPts val="0"/>
              </a:spcAft>
              <a:buClr>
                <a:schemeClr val="dk1"/>
              </a:buClr>
              <a:buSzPts val="1400"/>
              <a:buFont typeface="Trebuchet MS"/>
              <a:buNone/>
            </a:pPr>
            <a:r>
              <a:t/>
            </a:r>
            <a:endParaRPr b="0" i="0" sz="1400" u="none" cap="none" strike="noStrike">
              <a:solidFill>
                <a:schemeClr val="accent4"/>
              </a:solidFill>
              <a:latin typeface="Trebuchet MS"/>
              <a:ea typeface="Trebuchet MS"/>
              <a:cs typeface="Trebuchet MS"/>
              <a:sym typeface="Trebuchet MS"/>
            </a:endParaRPr>
          </a:p>
          <a:p>
            <a:pPr indent="0" lvl="0" marL="0" marR="0" rtl="0" algn="l">
              <a:lnSpc>
                <a:spcPct val="80000"/>
              </a:lnSpc>
              <a:spcBef>
                <a:spcPts val="1500"/>
              </a:spcBef>
              <a:spcAft>
                <a:spcPts val="0"/>
              </a:spcAft>
              <a:buClr>
                <a:schemeClr val="dk1"/>
              </a:buClr>
              <a:buSzPts val="1400"/>
              <a:buFont typeface="Trebuchet MS"/>
              <a:buNone/>
            </a:pPr>
            <a:r>
              <a:t/>
            </a:r>
            <a:endParaRPr b="0" i="0" sz="1400" u="none" cap="none" strike="noStrike">
              <a:solidFill>
                <a:schemeClr val="accent4"/>
              </a:solidFill>
              <a:latin typeface="Trebuchet MS"/>
              <a:ea typeface="Trebuchet MS"/>
              <a:cs typeface="Trebuchet MS"/>
              <a:sym typeface="Trebuchet MS"/>
            </a:endParaRPr>
          </a:p>
        </p:txBody>
      </p:sp>
      <p:sp>
        <p:nvSpPr>
          <p:cNvPr id="638" name="Google Shape;638;ge409e6d308_0_23"/>
          <p:cNvSpPr txBox="1"/>
          <p:nvPr/>
        </p:nvSpPr>
        <p:spPr>
          <a:xfrm>
            <a:off x="617935" y="1198463"/>
            <a:ext cx="1104300" cy="156900"/>
          </a:xfrm>
          <a:prstGeom prst="rect">
            <a:avLst/>
          </a:prstGeom>
          <a:noFill/>
          <a:ln>
            <a:noFill/>
          </a:ln>
        </p:spPr>
        <p:txBody>
          <a:bodyPr anchorCtr="0" anchor="ctr" bIns="22850" lIns="45725" spcFirstLastPara="1" rIns="45725" wrap="square" tIns="22850">
            <a:noAutofit/>
          </a:bodyPr>
          <a:lstStyle/>
          <a:p>
            <a:pPr indent="0" lvl="0" marL="0" marR="0" rtl="0" algn="l">
              <a:lnSpc>
                <a:spcPct val="90000"/>
              </a:lnSpc>
              <a:spcBef>
                <a:spcPts val="0"/>
              </a:spcBef>
              <a:spcAft>
                <a:spcPts val="0"/>
              </a:spcAft>
              <a:buClr>
                <a:srgbClr val="000000"/>
              </a:buClr>
              <a:buSzPts val="800"/>
              <a:buFont typeface="Arial"/>
              <a:buNone/>
            </a:pPr>
            <a:r>
              <a:rPr b="0" i="0" lang="en" sz="800" u="none" cap="none" strike="noStrike">
                <a:solidFill>
                  <a:srgbClr val="6E6E6E"/>
                </a:solidFill>
                <a:latin typeface="Trebuchet MS"/>
                <a:ea typeface="Trebuchet MS"/>
                <a:cs typeface="Trebuchet MS"/>
                <a:sym typeface="Trebuchet MS"/>
              </a:rPr>
              <a:t>CLOS network</a:t>
            </a:r>
            <a:endParaRPr b="0" i="0" sz="800" u="none" cap="none" strike="noStrike">
              <a:solidFill>
                <a:srgbClr val="6E6E6E"/>
              </a:solidFill>
              <a:latin typeface="Trebuchet MS"/>
              <a:ea typeface="Trebuchet MS"/>
              <a:cs typeface="Trebuchet MS"/>
              <a:sym typeface="Trebuchet MS"/>
            </a:endParaRPr>
          </a:p>
        </p:txBody>
      </p:sp>
      <p:sp>
        <p:nvSpPr>
          <p:cNvPr id="639" name="Google Shape;639;ge409e6d308_0_23"/>
          <p:cNvSpPr txBox="1"/>
          <p:nvPr/>
        </p:nvSpPr>
        <p:spPr>
          <a:xfrm>
            <a:off x="617935" y="1435179"/>
            <a:ext cx="1104300" cy="156900"/>
          </a:xfrm>
          <a:prstGeom prst="rect">
            <a:avLst/>
          </a:prstGeom>
          <a:noFill/>
          <a:ln>
            <a:noFill/>
          </a:ln>
        </p:spPr>
        <p:txBody>
          <a:bodyPr anchorCtr="0" anchor="ctr" bIns="22850" lIns="45725" spcFirstLastPara="1" rIns="45725" wrap="square" tIns="22850">
            <a:noAutofit/>
          </a:bodyPr>
          <a:lstStyle/>
          <a:p>
            <a:pPr indent="0" lvl="0" marL="0" marR="0" rtl="0" algn="l">
              <a:lnSpc>
                <a:spcPct val="90000"/>
              </a:lnSpc>
              <a:spcBef>
                <a:spcPts val="0"/>
              </a:spcBef>
              <a:spcAft>
                <a:spcPts val="0"/>
              </a:spcAft>
              <a:buClr>
                <a:srgbClr val="000000"/>
              </a:buClr>
              <a:buSzPts val="800"/>
              <a:buFont typeface="Arial"/>
              <a:buNone/>
            </a:pPr>
            <a:r>
              <a:rPr b="0" i="0" lang="en" sz="800" u="none" cap="none" strike="noStrike">
                <a:solidFill>
                  <a:srgbClr val="6E6E6E"/>
                </a:solidFill>
                <a:latin typeface="Trebuchet MS"/>
                <a:ea typeface="Trebuchet MS"/>
                <a:cs typeface="Trebuchet MS"/>
                <a:sym typeface="Trebuchet MS"/>
              </a:rPr>
              <a:t>spine layer</a:t>
            </a:r>
            <a:endParaRPr b="0" i="0" sz="800" u="none" cap="none" strike="noStrike">
              <a:solidFill>
                <a:srgbClr val="6E6E6E"/>
              </a:solidFill>
              <a:latin typeface="Trebuchet MS"/>
              <a:ea typeface="Trebuchet MS"/>
              <a:cs typeface="Trebuchet MS"/>
              <a:sym typeface="Trebuchet MS"/>
            </a:endParaRPr>
          </a:p>
        </p:txBody>
      </p:sp>
      <p:sp>
        <p:nvSpPr>
          <p:cNvPr id="640" name="Google Shape;640;ge409e6d308_0_23"/>
          <p:cNvSpPr txBox="1"/>
          <p:nvPr/>
        </p:nvSpPr>
        <p:spPr>
          <a:xfrm>
            <a:off x="617935" y="2198588"/>
            <a:ext cx="631200" cy="156900"/>
          </a:xfrm>
          <a:prstGeom prst="rect">
            <a:avLst/>
          </a:prstGeom>
          <a:noFill/>
          <a:ln>
            <a:noFill/>
          </a:ln>
        </p:spPr>
        <p:txBody>
          <a:bodyPr anchorCtr="0" anchor="ctr" bIns="22850" lIns="45725" spcFirstLastPara="1" rIns="45725" wrap="square" tIns="22850">
            <a:noAutofit/>
          </a:bodyPr>
          <a:lstStyle/>
          <a:p>
            <a:pPr indent="0" lvl="0" marL="0" marR="0" rtl="0" algn="l">
              <a:lnSpc>
                <a:spcPct val="90000"/>
              </a:lnSpc>
              <a:spcBef>
                <a:spcPts val="0"/>
              </a:spcBef>
              <a:spcAft>
                <a:spcPts val="0"/>
              </a:spcAft>
              <a:buClr>
                <a:srgbClr val="000000"/>
              </a:buClr>
              <a:buSzPts val="800"/>
              <a:buFont typeface="Arial"/>
              <a:buNone/>
            </a:pPr>
            <a:r>
              <a:rPr b="0" i="0" lang="en" sz="800" u="none" cap="none" strike="noStrike">
                <a:solidFill>
                  <a:srgbClr val="6E6E6E"/>
                </a:solidFill>
                <a:latin typeface="Trebuchet MS"/>
                <a:ea typeface="Trebuchet MS"/>
                <a:cs typeface="Trebuchet MS"/>
                <a:sym typeface="Trebuchet MS"/>
              </a:rPr>
              <a:t>leaf layer</a:t>
            </a:r>
            <a:endParaRPr b="0" i="0" sz="800" u="none" cap="none" strike="noStrike">
              <a:solidFill>
                <a:srgbClr val="6E6E6E"/>
              </a:solidFill>
              <a:latin typeface="Trebuchet MS"/>
              <a:ea typeface="Trebuchet MS"/>
              <a:cs typeface="Trebuchet MS"/>
              <a:sym typeface="Trebuchet MS"/>
            </a:endParaRPr>
          </a:p>
        </p:txBody>
      </p:sp>
      <p:sp>
        <p:nvSpPr>
          <p:cNvPr id="641" name="Google Shape;641;ge409e6d308_0_23"/>
          <p:cNvSpPr/>
          <p:nvPr/>
        </p:nvSpPr>
        <p:spPr>
          <a:xfrm>
            <a:off x="7432125" y="1285875"/>
            <a:ext cx="932100" cy="790500"/>
          </a:xfrm>
          <a:prstGeom prst="wedgeEllipseCallout">
            <a:avLst>
              <a:gd fmla="val -67718" name="adj1"/>
              <a:gd fmla="val 559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latin typeface="Comic Sans MS"/>
                <a:ea typeface="Comic Sans MS"/>
                <a:cs typeface="Comic Sans MS"/>
                <a:sym typeface="Comic Sans MS"/>
              </a:rPr>
              <a:t>E-VPN runs on TOR switches</a:t>
            </a:r>
            <a:endParaRPr sz="900">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12" name="Shape 1412"/>
        <p:cNvGrpSpPr/>
        <p:nvPr/>
      </p:nvGrpSpPr>
      <p:grpSpPr>
        <a:xfrm>
          <a:off x="0" y="0"/>
          <a:ext cx="0" cy="0"/>
          <a:chOff x="0" y="0"/>
          <a:chExt cx="0" cy="0"/>
        </a:xfrm>
      </p:grpSpPr>
      <p:sp>
        <p:nvSpPr>
          <p:cNvPr id="1413" name="Google Shape;1413;g15c6246b6bd_1_51"/>
          <p:cNvSpPr txBox="1"/>
          <p:nvPr/>
        </p:nvSpPr>
        <p:spPr>
          <a:xfrm>
            <a:off x="198000" y="143745"/>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lang="en" sz="2400">
                <a:solidFill>
                  <a:srgbClr val="595959"/>
                </a:solidFill>
                <a:latin typeface="Trebuchet MS"/>
                <a:ea typeface="Trebuchet MS"/>
                <a:cs typeface="Trebuchet MS"/>
                <a:sym typeface="Trebuchet MS"/>
              </a:rPr>
              <a:t>N</a:t>
            </a:r>
            <a:r>
              <a:rPr lang="en" sz="2400" strike="noStrike">
                <a:solidFill>
                  <a:srgbClr val="595959"/>
                </a:solidFill>
                <a:latin typeface="Trebuchet MS"/>
                <a:ea typeface="Trebuchet MS"/>
                <a:cs typeface="Trebuchet MS"/>
                <a:sym typeface="Trebuchet MS"/>
              </a:rPr>
              <a:t>etlink offload  driver</a:t>
            </a:r>
            <a:endParaRPr sz="2400" strike="noStrike">
              <a:latin typeface="Trebuchet MS"/>
              <a:ea typeface="Trebuchet MS"/>
              <a:cs typeface="Trebuchet MS"/>
              <a:sym typeface="Trebuchet MS"/>
            </a:endParaRPr>
          </a:p>
        </p:txBody>
      </p:sp>
      <p:sp>
        <p:nvSpPr>
          <p:cNvPr id="1414" name="Google Shape;1414;g15c6246b6bd_1_51"/>
          <p:cNvSpPr/>
          <p:nvPr/>
        </p:nvSpPr>
        <p:spPr>
          <a:xfrm>
            <a:off x="587875" y="958713"/>
            <a:ext cx="6401160" cy="2692656"/>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sp>
      <p:sp>
        <p:nvSpPr>
          <p:cNvPr id="1415" name="Google Shape;1415;g15c6246b6bd_1_51"/>
          <p:cNvSpPr/>
          <p:nvPr/>
        </p:nvSpPr>
        <p:spPr>
          <a:xfrm>
            <a:off x="937440" y="2075640"/>
            <a:ext cx="4838778" cy="427680"/>
          </a:xfrm>
          <a:custGeom>
            <a:rect b="b" l="l" r="r" t="t"/>
            <a:pathLst>
              <a:path extrusionOk="0" h="21600" w="21600">
                <a:moveTo>
                  <a:pt x="0" y="0"/>
                </a:moveTo>
                <a:lnTo>
                  <a:pt x="21600" y="0"/>
                </a:lnTo>
                <a:lnTo>
                  <a:pt x="21600" y="21600"/>
                </a:lnTo>
                <a:lnTo>
                  <a:pt x="0" y="21600"/>
                </a:lnTo>
                <a:close/>
              </a:path>
            </a:pathLst>
          </a:custGeom>
          <a:solidFill>
            <a:srgbClr val="9FC5E8"/>
          </a:solidFill>
          <a:ln cap="flat" cmpd="sng" w="9525">
            <a:solidFill>
              <a:srgbClr val="595959"/>
            </a:solidFill>
            <a:prstDash val="solid"/>
            <a:round/>
            <a:headEnd len="sm" w="sm" type="none"/>
            <a:tailEnd len="sm" w="sm" type="none"/>
          </a:ln>
        </p:spPr>
      </p:sp>
      <p:sp>
        <p:nvSpPr>
          <p:cNvPr id="1416" name="Google Shape;1416;g15c6246b6bd_1_51"/>
          <p:cNvSpPr/>
          <p:nvPr/>
        </p:nvSpPr>
        <p:spPr>
          <a:xfrm>
            <a:off x="932400" y="1042440"/>
            <a:ext cx="4839858" cy="692658"/>
          </a:xfrm>
          <a:custGeom>
            <a:rect b="b" l="l" r="r" t="t"/>
            <a:pathLst>
              <a:path extrusionOk="0" h="21600" w="21600">
                <a:moveTo>
                  <a:pt x="0" y="0"/>
                </a:moveTo>
                <a:lnTo>
                  <a:pt x="21600" y="0"/>
                </a:lnTo>
                <a:lnTo>
                  <a:pt x="21600" y="21600"/>
                </a:lnTo>
                <a:lnTo>
                  <a:pt x="0" y="21600"/>
                </a:lnTo>
                <a:close/>
              </a:path>
            </a:pathLst>
          </a:custGeom>
          <a:solidFill>
            <a:srgbClr val="B6D7A8"/>
          </a:solidFill>
          <a:ln cap="flat" cmpd="sng" w="9525">
            <a:solidFill>
              <a:srgbClr val="999999"/>
            </a:solidFill>
            <a:prstDash val="solid"/>
            <a:round/>
            <a:headEnd len="sm" w="sm" type="none"/>
            <a:tailEnd len="sm" w="sm" type="none"/>
          </a:ln>
        </p:spPr>
      </p:sp>
      <p:sp>
        <p:nvSpPr>
          <p:cNvPr id="1417" name="Google Shape;1417;g15c6246b6bd_1_51"/>
          <p:cNvSpPr/>
          <p:nvPr/>
        </p:nvSpPr>
        <p:spPr>
          <a:xfrm>
            <a:off x="1194480" y="1203360"/>
            <a:ext cx="720360" cy="348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800" strike="noStrike">
                <a:solidFill>
                  <a:srgbClr val="000000"/>
                </a:solidFill>
                <a:latin typeface="Comic Sans MS"/>
                <a:ea typeface="Comic Sans MS"/>
                <a:cs typeface="Comic Sans MS"/>
                <a:sym typeface="Comic Sans MS"/>
              </a:rPr>
              <a:t>INT</a:t>
            </a:r>
            <a:endParaRPr sz="800" strike="noStrike">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800" strike="noStrike">
                <a:solidFill>
                  <a:srgbClr val="000000"/>
                </a:solidFill>
                <a:latin typeface="Comic Sans MS"/>
                <a:ea typeface="Comic Sans MS"/>
                <a:cs typeface="Comic Sans MS"/>
                <a:sym typeface="Comic Sans MS"/>
              </a:rPr>
              <a:t>Vlan, Bond, SVI</a:t>
            </a:r>
            <a:endParaRPr sz="800" strike="noStrike">
              <a:latin typeface="Comic Sans MS"/>
              <a:ea typeface="Comic Sans MS"/>
              <a:cs typeface="Comic Sans MS"/>
              <a:sym typeface="Comic Sans MS"/>
            </a:endParaRPr>
          </a:p>
        </p:txBody>
      </p:sp>
      <p:sp>
        <p:nvSpPr>
          <p:cNvPr id="1418" name="Google Shape;1418;g15c6246b6bd_1_51"/>
          <p:cNvSpPr/>
          <p:nvPr/>
        </p:nvSpPr>
        <p:spPr>
          <a:xfrm>
            <a:off x="2055960" y="1209480"/>
            <a:ext cx="685800" cy="354942"/>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FIB</a:t>
            </a:r>
            <a:endParaRPr sz="900" strike="noStrike">
              <a:latin typeface="Comic Sans MS"/>
              <a:ea typeface="Comic Sans MS"/>
              <a:cs typeface="Comic Sans MS"/>
              <a:sym typeface="Comic Sans MS"/>
            </a:endParaRPr>
          </a:p>
        </p:txBody>
      </p:sp>
      <p:sp>
        <p:nvSpPr>
          <p:cNvPr id="1419" name="Google Shape;1419;g15c6246b6bd_1_51"/>
          <p:cNvSpPr/>
          <p:nvPr/>
        </p:nvSpPr>
        <p:spPr>
          <a:xfrm>
            <a:off x="2935800" y="1218480"/>
            <a:ext cx="643302" cy="321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FDB</a:t>
            </a:r>
            <a:endParaRPr sz="900" strike="noStrike">
              <a:latin typeface="Comic Sans MS"/>
              <a:ea typeface="Comic Sans MS"/>
              <a:cs typeface="Comic Sans MS"/>
              <a:sym typeface="Comic Sans MS"/>
            </a:endParaRPr>
          </a:p>
        </p:txBody>
      </p:sp>
      <p:sp>
        <p:nvSpPr>
          <p:cNvPr id="1420" name="Google Shape;1420;g15c6246b6bd_1_51"/>
          <p:cNvSpPr/>
          <p:nvPr/>
        </p:nvSpPr>
        <p:spPr>
          <a:xfrm>
            <a:off x="3749400" y="1218120"/>
            <a:ext cx="600102" cy="347382"/>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VxLAN</a:t>
            </a:r>
            <a:r>
              <a:rPr b="0" lang="en" sz="900" strike="noStrike">
                <a:solidFill>
                  <a:srgbClr val="000000"/>
                </a:solidFill>
                <a:latin typeface="Arial"/>
                <a:ea typeface="Arial"/>
                <a:cs typeface="Arial"/>
                <a:sym typeface="Arial"/>
              </a:rPr>
              <a:t> </a:t>
            </a:r>
            <a:endParaRPr b="0" sz="900" strike="noStrike">
              <a:latin typeface="Arial"/>
              <a:ea typeface="Arial"/>
              <a:cs typeface="Arial"/>
              <a:sym typeface="Arial"/>
            </a:endParaRPr>
          </a:p>
        </p:txBody>
      </p:sp>
      <p:cxnSp>
        <p:nvCxnSpPr>
          <p:cNvPr id="1421" name="Google Shape;1421;g15c6246b6bd_1_51"/>
          <p:cNvCxnSpPr/>
          <p:nvPr/>
        </p:nvCxnSpPr>
        <p:spPr>
          <a:xfrm>
            <a:off x="3011760" y="1746240"/>
            <a:ext cx="4200" cy="327600"/>
          </a:xfrm>
          <a:prstGeom prst="straightConnector1">
            <a:avLst/>
          </a:prstGeom>
          <a:noFill/>
          <a:ln cap="flat" cmpd="sng" w="38150">
            <a:solidFill>
              <a:srgbClr val="004B53"/>
            </a:solidFill>
            <a:prstDash val="solid"/>
            <a:round/>
            <a:headEnd len="sm" w="sm" type="none"/>
            <a:tailEnd len="med" w="med" type="triangle"/>
          </a:ln>
        </p:spPr>
      </p:cxnSp>
      <p:cxnSp>
        <p:nvCxnSpPr>
          <p:cNvPr id="1422" name="Google Shape;1422;g15c6246b6bd_1_51"/>
          <p:cNvCxnSpPr/>
          <p:nvPr/>
        </p:nvCxnSpPr>
        <p:spPr>
          <a:xfrm>
            <a:off x="6473880" y="3836760"/>
            <a:ext cx="300" cy="220800"/>
          </a:xfrm>
          <a:prstGeom prst="straightConnector1">
            <a:avLst/>
          </a:prstGeom>
          <a:noFill/>
          <a:ln cap="flat" cmpd="sng" w="38150">
            <a:solidFill>
              <a:srgbClr val="999999"/>
            </a:solidFill>
            <a:prstDash val="solid"/>
            <a:round/>
            <a:headEnd len="sm" w="sm" type="none"/>
            <a:tailEnd len="sm" w="sm" type="none"/>
          </a:ln>
        </p:spPr>
      </p:cxnSp>
      <p:grpSp>
        <p:nvGrpSpPr>
          <p:cNvPr id="1423" name="Google Shape;1423;g15c6246b6bd_1_51"/>
          <p:cNvGrpSpPr/>
          <p:nvPr/>
        </p:nvGrpSpPr>
        <p:grpSpPr>
          <a:xfrm>
            <a:off x="513720" y="4729320"/>
            <a:ext cx="6492582" cy="272100"/>
            <a:chOff x="513720" y="4729320"/>
            <a:chExt cx="6492582" cy="272100"/>
          </a:xfrm>
        </p:grpSpPr>
        <p:sp>
          <p:nvSpPr>
            <p:cNvPr id="1424" name="Google Shape;1424;g15c6246b6bd_1_51"/>
            <p:cNvSpPr/>
            <p:nvPr/>
          </p:nvSpPr>
          <p:spPr>
            <a:xfrm>
              <a:off x="513720" y="4729320"/>
              <a:ext cx="6492582" cy="213138"/>
            </a:xfrm>
            <a:custGeom>
              <a:rect b="b" l="l" r="r" t="t"/>
              <a:pathLst>
                <a:path extrusionOk="0" h="21600" w="21600">
                  <a:moveTo>
                    <a:pt x="0" y="0"/>
                  </a:moveTo>
                  <a:lnTo>
                    <a:pt x="21600" y="0"/>
                  </a:lnTo>
                  <a:lnTo>
                    <a:pt x="21600" y="21600"/>
                  </a:lnTo>
                  <a:lnTo>
                    <a:pt x="0" y="21600"/>
                  </a:lnTo>
                  <a:close/>
                </a:path>
              </a:pathLst>
            </a:custGeom>
            <a:solidFill>
              <a:srgbClr val="76A5AF"/>
            </a:solidFill>
            <a:ln cap="flat" cmpd="sng" w="9525">
              <a:solidFill>
                <a:srgbClr val="595959"/>
              </a:solidFill>
              <a:prstDash val="solid"/>
              <a:round/>
              <a:headEnd len="sm" w="sm" type="none"/>
              <a:tailEnd len="sm" w="sm" type="none"/>
            </a:ln>
          </p:spPr>
        </p:sp>
        <p:cxnSp>
          <p:nvCxnSpPr>
            <p:cNvPr id="1425" name="Google Shape;1425;g15c6246b6bd_1_51"/>
            <p:cNvCxnSpPr/>
            <p:nvPr/>
          </p:nvCxnSpPr>
          <p:spPr>
            <a:xfrm>
              <a:off x="513720" y="5001120"/>
              <a:ext cx="6103800" cy="300"/>
            </a:xfrm>
            <a:prstGeom prst="straightConnector1">
              <a:avLst/>
            </a:prstGeom>
            <a:noFill/>
            <a:ln cap="flat" cmpd="sng" w="9525">
              <a:solidFill>
                <a:srgbClr val="595959"/>
              </a:solidFill>
              <a:prstDash val="solid"/>
              <a:round/>
              <a:headEnd len="sm" w="sm" type="none"/>
              <a:tailEnd len="sm" w="sm" type="none"/>
            </a:ln>
          </p:spPr>
        </p:cxnSp>
      </p:grpSp>
      <p:sp>
        <p:nvSpPr>
          <p:cNvPr id="1426" name="Google Shape;1426;g15c6246b6bd_1_51"/>
          <p:cNvSpPr txBox="1"/>
          <p:nvPr/>
        </p:nvSpPr>
        <p:spPr>
          <a:xfrm rot="-5400000">
            <a:off x="259800" y="1136040"/>
            <a:ext cx="10290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netlink dbs</a:t>
            </a:r>
            <a:endParaRPr sz="900" strike="noStrike">
              <a:latin typeface="Comic Sans MS"/>
              <a:ea typeface="Comic Sans MS"/>
              <a:cs typeface="Comic Sans MS"/>
              <a:sym typeface="Comic Sans MS"/>
            </a:endParaRPr>
          </a:p>
        </p:txBody>
      </p:sp>
      <p:sp>
        <p:nvSpPr>
          <p:cNvPr id="1427" name="Google Shape;1427;g15c6246b6bd_1_51"/>
          <p:cNvSpPr txBox="1"/>
          <p:nvPr/>
        </p:nvSpPr>
        <p:spPr>
          <a:xfrm rot="-5400000">
            <a:off x="260424" y="1910125"/>
            <a:ext cx="1029000" cy="39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resolved</a:t>
            </a:r>
            <a:endParaRPr sz="900" strike="noStrike">
              <a:latin typeface="Comic Sans MS"/>
              <a:ea typeface="Comic Sans MS"/>
              <a:cs typeface="Comic Sans MS"/>
              <a:sym typeface="Comic Sans MS"/>
            </a:endParaRPr>
          </a:p>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 entries </a:t>
            </a:r>
            <a:endParaRPr sz="900" strike="noStrike">
              <a:latin typeface="Comic Sans MS"/>
              <a:ea typeface="Comic Sans MS"/>
              <a:cs typeface="Comic Sans MS"/>
              <a:sym typeface="Comic Sans MS"/>
            </a:endParaRPr>
          </a:p>
        </p:txBody>
      </p:sp>
      <p:sp>
        <p:nvSpPr>
          <p:cNvPr id="1428" name="Google Shape;1428;g15c6246b6bd_1_51"/>
          <p:cNvSpPr txBox="1"/>
          <p:nvPr/>
        </p:nvSpPr>
        <p:spPr>
          <a:xfrm>
            <a:off x="2720520" y="4687200"/>
            <a:ext cx="2874600" cy="3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sz="800" strike="noStrike">
                <a:solidFill>
                  <a:srgbClr val="000000"/>
                </a:solidFill>
                <a:latin typeface="Arial"/>
                <a:ea typeface="Arial"/>
                <a:cs typeface="Arial"/>
                <a:sym typeface="Arial"/>
              </a:rPr>
              <a:t>Connect-x groups/matcher/actions (STEs)</a:t>
            </a:r>
            <a:endParaRPr b="0" sz="800" strike="noStrike">
              <a:latin typeface="Arial"/>
              <a:ea typeface="Arial"/>
              <a:cs typeface="Arial"/>
              <a:sym typeface="Arial"/>
            </a:endParaRPr>
          </a:p>
        </p:txBody>
      </p:sp>
      <p:sp>
        <p:nvSpPr>
          <p:cNvPr id="1429" name="Google Shape;1429;g15c6246b6bd_1_51"/>
          <p:cNvSpPr/>
          <p:nvPr/>
        </p:nvSpPr>
        <p:spPr>
          <a:xfrm>
            <a:off x="5776200" y="915720"/>
            <a:ext cx="992898" cy="439938"/>
          </a:xfrm>
          <a:custGeom>
            <a:rect b="b" l="l" r="r" t="t"/>
            <a:pathLst>
              <a:path extrusionOk="0" h="21600" w="21600">
                <a:moveTo>
                  <a:pt x="0" y="0"/>
                </a:moveTo>
                <a:lnTo>
                  <a:pt x="21600" y="0"/>
                </a:lnTo>
                <a:lnTo>
                  <a:pt x="21600" y="21600"/>
                </a:lnTo>
                <a:lnTo>
                  <a:pt x="0" y="21600"/>
                </a:lnTo>
                <a:close/>
              </a:path>
            </a:pathLst>
          </a:custGeom>
          <a:noFill/>
          <a:ln>
            <a:noFill/>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netlink</a:t>
            </a:r>
            <a:endParaRPr sz="900" strike="noStrike">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offload</a:t>
            </a:r>
            <a:endParaRPr sz="900" strike="noStrike">
              <a:latin typeface="Comic Sans MS"/>
              <a:ea typeface="Comic Sans MS"/>
              <a:cs typeface="Comic Sans MS"/>
              <a:sym typeface="Comic Sans MS"/>
            </a:endParaRPr>
          </a:p>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driver</a:t>
            </a:r>
            <a:endParaRPr sz="900" strike="noStrike">
              <a:latin typeface="Comic Sans MS"/>
              <a:ea typeface="Comic Sans MS"/>
              <a:cs typeface="Comic Sans MS"/>
              <a:sym typeface="Comic Sans MS"/>
            </a:endParaRPr>
          </a:p>
        </p:txBody>
      </p:sp>
      <p:cxnSp>
        <p:nvCxnSpPr>
          <p:cNvPr id="1430" name="Google Shape;1430;g15c6246b6bd_1_51"/>
          <p:cNvCxnSpPr/>
          <p:nvPr/>
        </p:nvCxnSpPr>
        <p:spPr>
          <a:xfrm>
            <a:off x="3027240" y="3261120"/>
            <a:ext cx="2400" cy="608400"/>
          </a:xfrm>
          <a:prstGeom prst="straightConnector1">
            <a:avLst/>
          </a:prstGeom>
          <a:noFill/>
          <a:ln cap="flat" cmpd="sng" w="34900">
            <a:solidFill>
              <a:srgbClr val="7F7F7F"/>
            </a:solidFill>
            <a:prstDash val="solid"/>
            <a:round/>
            <a:headEnd len="sm" w="sm" type="none"/>
            <a:tailEnd len="med" w="med" type="triangle"/>
          </a:ln>
        </p:spPr>
      </p:cxnSp>
      <p:sp>
        <p:nvSpPr>
          <p:cNvPr id="1431" name="Google Shape;1431;g15c6246b6bd_1_51"/>
          <p:cNvSpPr txBox="1"/>
          <p:nvPr/>
        </p:nvSpPr>
        <p:spPr>
          <a:xfrm>
            <a:off x="6014520" y="3946920"/>
            <a:ext cx="7356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g15c6246b6bd_1_51"/>
          <p:cNvSpPr txBox="1"/>
          <p:nvPr/>
        </p:nvSpPr>
        <p:spPr>
          <a:xfrm rot="-5400000">
            <a:off x="134000" y="2570370"/>
            <a:ext cx="1140600" cy="36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tc flower</a:t>
            </a:r>
            <a:r>
              <a:rPr b="0" lang="en" sz="900" strike="noStrike">
                <a:solidFill>
                  <a:srgbClr val="000000"/>
                </a:solidFill>
                <a:latin typeface="Arial"/>
                <a:ea typeface="Arial"/>
                <a:cs typeface="Arial"/>
                <a:sym typeface="Arial"/>
              </a:rPr>
              <a:t> </a:t>
            </a:r>
            <a:endParaRPr b="0" sz="900" strike="noStrike">
              <a:latin typeface="Arial"/>
              <a:ea typeface="Arial"/>
              <a:cs typeface="Arial"/>
              <a:sym typeface="Arial"/>
            </a:endParaRPr>
          </a:p>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xlate</a:t>
            </a:r>
            <a:r>
              <a:rPr b="0" lang="en" sz="900" strike="noStrike">
                <a:solidFill>
                  <a:srgbClr val="000000"/>
                </a:solidFill>
                <a:latin typeface="Arial"/>
                <a:ea typeface="Arial"/>
                <a:cs typeface="Arial"/>
                <a:sym typeface="Arial"/>
              </a:rPr>
              <a:t> </a:t>
            </a:r>
            <a:endParaRPr b="0" sz="900" strike="noStrike">
              <a:latin typeface="Arial"/>
              <a:ea typeface="Arial"/>
              <a:cs typeface="Arial"/>
              <a:sym typeface="Arial"/>
            </a:endParaRPr>
          </a:p>
        </p:txBody>
      </p:sp>
      <p:sp>
        <p:nvSpPr>
          <p:cNvPr id="1433" name="Google Shape;1433;g15c6246b6bd_1_51"/>
          <p:cNvSpPr/>
          <p:nvPr/>
        </p:nvSpPr>
        <p:spPr>
          <a:xfrm>
            <a:off x="556210" y="4171788"/>
            <a:ext cx="6464502" cy="213138"/>
          </a:xfrm>
          <a:custGeom>
            <a:rect b="b" l="l" r="r" t="t"/>
            <a:pathLst>
              <a:path extrusionOk="0" h="21600" w="21600">
                <a:moveTo>
                  <a:pt x="0" y="0"/>
                </a:moveTo>
                <a:lnTo>
                  <a:pt x="21600" y="0"/>
                </a:lnTo>
                <a:lnTo>
                  <a:pt x="21600" y="21600"/>
                </a:lnTo>
                <a:lnTo>
                  <a:pt x="0" y="21600"/>
                </a:lnTo>
                <a:close/>
              </a:path>
            </a:pathLst>
          </a:custGeom>
          <a:solidFill>
            <a:srgbClr val="7030A0"/>
          </a:solidFill>
          <a:ln cap="flat" cmpd="sng" w="25550">
            <a:solidFill>
              <a:srgbClr val="5A944E"/>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None/>
            </a:pPr>
            <a:r>
              <a:rPr lang="en" sz="900" strike="noStrike">
                <a:solidFill>
                  <a:srgbClr val="FFFFFF"/>
                </a:solidFill>
                <a:latin typeface="Comic Sans MS"/>
                <a:ea typeface="Comic Sans MS"/>
                <a:cs typeface="Comic Sans MS"/>
                <a:sym typeface="Comic Sans MS"/>
              </a:rPr>
              <a:t>mlx5 (sw steering)</a:t>
            </a:r>
            <a:endParaRPr sz="900" strike="noStrike">
              <a:latin typeface="Comic Sans MS"/>
              <a:ea typeface="Comic Sans MS"/>
              <a:cs typeface="Comic Sans MS"/>
              <a:sym typeface="Comic Sans MS"/>
            </a:endParaRPr>
          </a:p>
        </p:txBody>
      </p:sp>
      <p:sp>
        <p:nvSpPr>
          <p:cNvPr id="1434" name="Google Shape;1434;g15c6246b6bd_1_51"/>
          <p:cNvSpPr/>
          <p:nvPr/>
        </p:nvSpPr>
        <p:spPr>
          <a:xfrm>
            <a:off x="4505760" y="1204800"/>
            <a:ext cx="645840" cy="348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NH </a:t>
            </a:r>
            <a:endParaRPr sz="900" strike="noStrike">
              <a:latin typeface="Comic Sans MS"/>
              <a:ea typeface="Comic Sans MS"/>
              <a:cs typeface="Comic Sans MS"/>
              <a:sym typeface="Comic Sans MS"/>
            </a:endParaRPr>
          </a:p>
        </p:txBody>
      </p:sp>
      <p:sp>
        <p:nvSpPr>
          <p:cNvPr id="1435" name="Google Shape;1435;g15c6246b6bd_1_51"/>
          <p:cNvSpPr txBox="1"/>
          <p:nvPr/>
        </p:nvSpPr>
        <p:spPr>
          <a:xfrm>
            <a:off x="3173760" y="1727520"/>
            <a:ext cx="19779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sz="900" strike="noStrike">
                <a:solidFill>
                  <a:srgbClr val="000000"/>
                </a:solidFill>
                <a:latin typeface="Arial"/>
                <a:ea typeface="Arial"/>
                <a:cs typeface="Arial"/>
                <a:sym typeface="Arial"/>
              </a:rPr>
              <a:t>    </a:t>
            </a:r>
            <a:r>
              <a:rPr lang="en" sz="900" strike="noStrike">
                <a:solidFill>
                  <a:srgbClr val="000000"/>
                </a:solidFill>
                <a:latin typeface="Comic Sans MS"/>
                <a:ea typeface="Comic Sans MS"/>
                <a:cs typeface="Comic Sans MS"/>
                <a:sym typeface="Comic Sans MS"/>
              </a:rPr>
              <a:t> resolve l2, l3, nh and tunnels  </a:t>
            </a:r>
            <a:endParaRPr sz="900" strike="noStrike">
              <a:latin typeface="Comic Sans MS"/>
              <a:ea typeface="Comic Sans MS"/>
              <a:cs typeface="Comic Sans MS"/>
              <a:sym typeface="Comic Sans MS"/>
            </a:endParaRPr>
          </a:p>
        </p:txBody>
      </p:sp>
      <p:sp>
        <p:nvSpPr>
          <p:cNvPr id="1436" name="Google Shape;1436;g15c6246b6bd_1_51"/>
          <p:cNvSpPr/>
          <p:nvPr/>
        </p:nvSpPr>
        <p:spPr>
          <a:xfrm>
            <a:off x="1161360" y="2117400"/>
            <a:ext cx="1559142" cy="321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resolved l2 entries</a:t>
            </a:r>
            <a:endParaRPr sz="900" strike="noStrike">
              <a:latin typeface="Comic Sans MS"/>
              <a:ea typeface="Comic Sans MS"/>
              <a:cs typeface="Comic Sans MS"/>
              <a:sym typeface="Comic Sans MS"/>
            </a:endParaRPr>
          </a:p>
        </p:txBody>
      </p:sp>
      <p:sp>
        <p:nvSpPr>
          <p:cNvPr id="1437" name="Google Shape;1437;g15c6246b6bd_1_51"/>
          <p:cNvSpPr/>
          <p:nvPr/>
        </p:nvSpPr>
        <p:spPr>
          <a:xfrm>
            <a:off x="3157560" y="2118840"/>
            <a:ext cx="1559142" cy="321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resolved l3 entries</a:t>
            </a:r>
            <a:endParaRPr sz="900" strike="noStrike">
              <a:latin typeface="Comic Sans MS"/>
              <a:ea typeface="Comic Sans MS"/>
              <a:cs typeface="Comic Sans MS"/>
              <a:sym typeface="Comic Sans MS"/>
            </a:endParaRPr>
          </a:p>
        </p:txBody>
      </p:sp>
      <p:sp>
        <p:nvSpPr>
          <p:cNvPr id="1438" name="Google Shape;1438;g15c6246b6bd_1_51"/>
          <p:cNvSpPr/>
          <p:nvPr/>
        </p:nvSpPr>
        <p:spPr>
          <a:xfrm>
            <a:off x="937440" y="2815080"/>
            <a:ext cx="4834782" cy="427680"/>
          </a:xfrm>
          <a:custGeom>
            <a:rect b="b" l="l" r="r" t="t"/>
            <a:pathLst>
              <a:path extrusionOk="0" h="21600" w="21600">
                <a:moveTo>
                  <a:pt x="0" y="0"/>
                </a:moveTo>
                <a:lnTo>
                  <a:pt x="21600" y="0"/>
                </a:lnTo>
                <a:lnTo>
                  <a:pt x="21600" y="21600"/>
                </a:lnTo>
                <a:lnTo>
                  <a:pt x="0" y="21600"/>
                </a:lnTo>
                <a:close/>
              </a:path>
            </a:pathLst>
          </a:custGeom>
          <a:solidFill>
            <a:srgbClr val="0070C0"/>
          </a:solidFill>
          <a:ln cap="flat" cmpd="sng" w="9525">
            <a:solidFill>
              <a:srgbClr val="595959"/>
            </a:solidFill>
            <a:prstDash val="solid"/>
            <a:round/>
            <a:headEnd len="sm" w="sm" type="none"/>
            <a:tailEnd len="sm" w="sm" type="none"/>
          </a:ln>
        </p:spPr>
      </p:sp>
      <p:sp>
        <p:nvSpPr>
          <p:cNvPr id="1439" name="Google Shape;1439;g15c6246b6bd_1_51"/>
          <p:cNvSpPr/>
          <p:nvPr/>
        </p:nvSpPr>
        <p:spPr>
          <a:xfrm>
            <a:off x="1194480" y="2852880"/>
            <a:ext cx="1559142" cy="321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l2 tc flower rules and actions</a:t>
            </a:r>
            <a:endParaRPr sz="900" strike="noStrike">
              <a:latin typeface="Comic Sans MS"/>
              <a:ea typeface="Comic Sans MS"/>
              <a:cs typeface="Comic Sans MS"/>
              <a:sym typeface="Comic Sans MS"/>
            </a:endParaRPr>
          </a:p>
        </p:txBody>
      </p:sp>
      <p:sp>
        <p:nvSpPr>
          <p:cNvPr id="1440" name="Google Shape;1440;g15c6246b6bd_1_51"/>
          <p:cNvSpPr/>
          <p:nvPr/>
        </p:nvSpPr>
        <p:spPr>
          <a:xfrm>
            <a:off x="3228120" y="2852880"/>
            <a:ext cx="1559142" cy="321138"/>
          </a:xfrm>
          <a:custGeom>
            <a:rect b="b" l="l" r="r" t="t"/>
            <a:pathLst>
              <a:path extrusionOk="0" h="21600" w="21600">
                <a:moveTo>
                  <a:pt x="0" y="0"/>
                </a:moveTo>
                <a:lnTo>
                  <a:pt x="21600" y="0"/>
                </a:lnTo>
                <a:lnTo>
                  <a:pt x="21600" y="21600"/>
                </a:lnTo>
                <a:lnTo>
                  <a:pt x="0" y="21600"/>
                </a:lnTo>
                <a:close/>
              </a:path>
            </a:pathLst>
          </a:custGeom>
          <a:solidFill>
            <a:srgbClr val="EEEEEE"/>
          </a:solidFill>
          <a:ln cap="flat" cmpd="sng" w="9525">
            <a:solidFill>
              <a:srgbClr val="59595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l3 tc flower rules and actions</a:t>
            </a:r>
            <a:endParaRPr sz="900" strike="noStrike">
              <a:latin typeface="Comic Sans MS"/>
              <a:ea typeface="Comic Sans MS"/>
              <a:cs typeface="Comic Sans MS"/>
              <a:sym typeface="Comic Sans MS"/>
            </a:endParaRPr>
          </a:p>
        </p:txBody>
      </p:sp>
      <p:cxnSp>
        <p:nvCxnSpPr>
          <p:cNvPr id="1441" name="Google Shape;1441;g15c6246b6bd_1_51"/>
          <p:cNvCxnSpPr/>
          <p:nvPr/>
        </p:nvCxnSpPr>
        <p:spPr>
          <a:xfrm>
            <a:off x="3027240" y="2489280"/>
            <a:ext cx="4800" cy="327600"/>
          </a:xfrm>
          <a:prstGeom prst="straightConnector1">
            <a:avLst/>
          </a:prstGeom>
          <a:noFill/>
          <a:ln cap="flat" cmpd="sng" w="38150">
            <a:solidFill>
              <a:srgbClr val="004B53"/>
            </a:solidFill>
            <a:prstDash val="solid"/>
            <a:round/>
            <a:headEnd len="sm" w="sm" type="none"/>
            <a:tailEnd len="med" w="med" type="triangle"/>
          </a:ln>
        </p:spPr>
      </p:cxnSp>
      <p:cxnSp>
        <p:nvCxnSpPr>
          <p:cNvPr id="1442" name="Google Shape;1442;g15c6246b6bd_1_51"/>
          <p:cNvCxnSpPr/>
          <p:nvPr/>
        </p:nvCxnSpPr>
        <p:spPr>
          <a:xfrm rot="10800000">
            <a:off x="3224880" y="3239760"/>
            <a:ext cx="3600" cy="597000"/>
          </a:xfrm>
          <a:prstGeom prst="straightConnector1">
            <a:avLst/>
          </a:prstGeom>
          <a:noFill/>
          <a:ln cap="flat" cmpd="sng" w="34900">
            <a:solidFill>
              <a:srgbClr val="7F7F7F"/>
            </a:solidFill>
            <a:prstDash val="solid"/>
            <a:round/>
            <a:headEnd len="sm" w="sm" type="none"/>
            <a:tailEnd len="med" w="med" type="triangle"/>
          </a:ln>
        </p:spPr>
      </p:cxnSp>
      <p:sp>
        <p:nvSpPr>
          <p:cNvPr id="1443" name="Google Shape;1443;g15c6246b6bd_1_51"/>
          <p:cNvSpPr txBox="1"/>
          <p:nvPr/>
        </p:nvSpPr>
        <p:spPr>
          <a:xfrm>
            <a:off x="3044160" y="3384240"/>
            <a:ext cx="10290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900" strike="noStrike">
                <a:solidFill>
                  <a:srgbClr val="000000"/>
                </a:solidFill>
                <a:latin typeface="Comic Sans MS"/>
                <a:ea typeface="Comic Sans MS"/>
                <a:cs typeface="Comic Sans MS"/>
                <a:sym typeface="Comic Sans MS"/>
              </a:rPr>
              <a:t>     netlink</a:t>
            </a:r>
            <a:endParaRPr sz="900" strike="noStrike">
              <a:latin typeface="Comic Sans MS"/>
              <a:ea typeface="Comic Sans MS"/>
              <a:cs typeface="Comic Sans MS"/>
              <a:sym typeface="Comic Sans MS"/>
            </a:endParaRPr>
          </a:p>
        </p:txBody>
      </p:sp>
      <p:sp>
        <p:nvSpPr>
          <p:cNvPr id="1444" name="Google Shape;1444;g15c6246b6bd_1_51"/>
          <p:cNvSpPr/>
          <p:nvPr/>
        </p:nvSpPr>
        <p:spPr>
          <a:xfrm>
            <a:off x="527760" y="3875280"/>
            <a:ext cx="6464502" cy="251640"/>
          </a:xfrm>
          <a:custGeom>
            <a:rect b="b" l="l" r="r" t="t"/>
            <a:pathLst>
              <a:path extrusionOk="0" h="21600" w="21600">
                <a:moveTo>
                  <a:pt x="0" y="0"/>
                </a:moveTo>
                <a:lnTo>
                  <a:pt x="21600" y="0"/>
                </a:lnTo>
                <a:lnTo>
                  <a:pt x="21600" y="21600"/>
                </a:lnTo>
                <a:lnTo>
                  <a:pt x="0" y="21600"/>
                </a:lnTo>
                <a:close/>
              </a:path>
            </a:pathLst>
          </a:custGeom>
          <a:solidFill>
            <a:srgbClr val="FFC000"/>
          </a:solidFill>
          <a:ln cap="flat" cmpd="sng" w="9525">
            <a:solidFill>
              <a:srgbClr val="999999"/>
            </a:solidFill>
            <a:prstDash val="solid"/>
            <a:round/>
            <a:headEnd len="sm" w="sm" type="none"/>
            <a:tailEnd len="sm" w="sm" type="none"/>
          </a:ln>
        </p:spPr>
        <p:txBody>
          <a:bodyPr anchorCtr="1" anchor="ctr" bIns="91425" lIns="91425" spcFirstLastPara="1" rIns="91425" wrap="square" tIns="91425">
            <a:noAutofit/>
          </a:bodyPr>
          <a:lstStyle/>
          <a:p>
            <a:pPr indent="0" lvl="0" marL="0" marR="0" rtl="0" algn="ctr">
              <a:lnSpc>
                <a:spcPct val="100000"/>
              </a:lnSpc>
              <a:spcBef>
                <a:spcPts val="0"/>
              </a:spcBef>
              <a:spcAft>
                <a:spcPts val="0"/>
              </a:spcAft>
              <a:buNone/>
            </a:pPr>
            <a:r>
              <a:rPr lang="en" sz="1400" strike="noStrike">
                <a:solidFill>
                  <a:srgbClr val="000000"/>
                </a:solidFill>
                <a:latin typeface="Comic Sans MS"/>
                <a:ea typeface="Comic Sans MS"/>
                <a:cs typeface="Comic Sans MS"/>
                <a:sym typeface="Comic Sans MS"/>
              </a:rPr>
              <a:t>kernel (tc flower)</a:t>
            </a:r>
            <a:endParaRPr sz="1400" strike="noStrike">
              <a:latin typeface="Comic Sans MS"/>
              <a:ea typeface="Comic Sans MS"/>
              <a:cs typeface="Comic Sans MS"/>
              <a:sym typeface="Comic Sans MS"/>
            </a:endParaRPr>
          </a:p>
        </p:txBody>
      </p:sp>
      <p:sp>
        <p:nvSpPr>
          <p:cNvPr id="1445" name="Google Shape;1445;g15c6246b6bd_1_51"/>
          <p:cNvSpPr txBox="1"/>
          <p:nvPr/>
        </p:nvSpPr>
        <p:spPr>
          <a:xfrm>
            <a:off x="3060360" y="2487120"/>
            <a:ext cx="19779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sz="900" strike="noStrike">
                <a:solidFill>
                  <a:srgbClr val="000000"/>
                </a:solidFill>
                <a:latin typeface="Arial"/>
                <a:ea typeface="Arial"/>
                <a:cs typeface="Arial"/>
                <a:sym typeface="Arial"/>
              </a:rPr>
              <a:t>       translate to tc flower rules</a:t>
            </a:r>
            <a:endParaRPr b="0" sz="900" strike="noStrike">
              <a:latin typeface="Arial"/>
              <a:ea typeface="Arial"/>
              <a:cs typeface="Arial"/>
              <a:sym typeface="Arial"/>
            </a:endParaRPr>
          </a:p>
        </p:txBody>
      </p:sp>
      <p:cxnSp>
        <p:nvCxnSpPr>
          <p:cNvPr id="1446" name="Google Shape;1446;g15c6246b6bd_1_51"/>
          <p:cNvCxnSpPr/>
          <p:nvPr/>
        </p:nvCxnSpPr>
        <p:spPr>
          <a:xfrm>
            <a:off x="3060360" y="4357320"/>
            <a:ext cx="6000" cy="423600"/>
          </a:xfrm>
          <a:prstGeom prst="straightConnector1">
            <a:avLst/>
          </a:prstGeom>
          <a:noFill/>
          <a:ln cap="flat" cmpd="sng" w="34900">
            <a:solidFill>
              <a:srgbClr val="00717D"/>
            </a:solidFill>
            <a:prstDash val="solid"/>
            <a:round/>
            <a:headEnd len="sm" w="sm" type="none"/>
            <a:tailEnd len="med" w="med" type="triangle"/>
          </a:ln>
        </p:spPr>
      </p:cxnSp>
      <p:cxnSp>
        <p:nvCxnSpPr>
          <p:cNvPr id="1447" name="Google Shape;1447;g15c6246b6bd_1_51"/>
          <p:cNvCxnSpPr/>
          <p:nvPr/>
        </p:nvCxnSpPr>
        <p:spPr>
          <a:xfrm rot="10800000">
            <a:off x="3352325" y="4316875"/>
            <a:ext cx="3600" cy="427500"/>
          </a:xfrm>
          <a:prstGeom prst="straightConnector1">
            <a:avLst/>
          </a:prstGeom>
          <a:noFill/>
          <a:ln cap="flat" cmpd="sng" w="34900">
            <a:solidFill>
              <a:srgbClr val="00717D"/>
            </a:solidFill>
            <a:prstDash val="solid"/>
            <a:round/>
            <a:headEnd len="sm" w="sm" type="none"/>
            <a:tailEnd len="med" w="med" type="triangle"/>
          </a:ln>
        </p:spPr>
      </p:cxnSp>
      <p:sp>
        <p:nvSpPr>
          <p:cNvPr id="1448" name="Google Shape;1448;g15c6246b6bd_1_51"/>
          <p:cNvSpPr txBox="1"/>
          <p:nvPr>
            <p:ph idx="2" type="body"/>
          </p:nvPr>
        </p:nvSpPr>
        <p:spPr>
          <a:xfrm>
            <a:off x="415190" y="593605"/>
            <a:ext cx="8313600" cy="437700"/>
          </a:xfrm>
          <a:prstGeom prst="rect">
            <a:avLst/>
          </a:prstGeom>
        </p:spPr>
        <p:txBody>
          <a:bodyPr anchorCtr="0" anchor="t" bIns="0" lIns="0" spcFirstLastPara="1" rIns="0" wrap="square" tIns="0">
            <a:normAutofit/>
          </a:bodyPr>
          <a:lstStyle/>
          <a:p>
            <a:pPr indent="457200" lvl="0" marL="1371600" rtl="0" algn="l">
              <a:spcBef>
                <a:spcPts val="0"/>
              </a:spcBef>
              <a:spcAft>
                <a:spcPts val="0"/>
              </a:spcAft>
              <a:buNone/>
            </a:pPr>
            <a:r>
              <a:rPr i="1" lang="en" sz="1600">
                <a:solidFill>
                  <a:srgbClr val="92D050"/>
                </a:solidFill>
                <a:latin typeface="Trebuchet MS"/>
                <a:ea typeface="Trebuchet MS"/>
                <a:cs typeface="Trebuchet MS"/>
                <a:sym typeface="Trebuchet MS"/>
                <a:extLst>
                  <a:ext uri="http://customooxmlschemas.google.com/">
                    <go:slidesCustomData xmlns:go="http://customooxmlschemas.google.com/" textRoundtripDataId="1"/>
                  </a:ext>
                </a:extLst>
              </a:rPr>
              <a:t>Flow table</a:t>
            </a:r>
            <a:r>
              <a:rPr i="1" lang="en" sz="1600">
                <a:solidFill>
                  <a:srgbClr val="92D050"/>
                </a:solidFill>
                <a:latin typeface="Trebuchet MS"/>
                <a:ea typeface="Trebuchet MS"/>
                <a:cs typeface="Trebuchet MS"/>
                <a:sym typeface="Trebuchet MS"/>
              </a:rPr>
              <a:t> mapping in netlink to </a:t>
            </a:r>
            <a:r>
              <a:rPr i="1" lang="en" sz="1600">
                <a:solidFill>
                  <a:srgbClr val="92D050"/>
                </a:solidFill>
                <a:latin typeface="Trebuchet MS"/>
                <a:ea typeface="Trebuchet MS"/>
                <a:cs typeface="Trebuchet MS"/>
                <a:sym typeface="Trebuchet MS"/>
                <a:extLst>
                  <a:ext uri="http://customooxmlschemas.google.com/">
                    <go:slidesCustomData xmlns:go="http://customooxmlschemas.google.com/" textRoundtripDataId="2"/>
                  </a:ext>
                </a:extLst>
              </a:rPr>
              <a:t>flow driver</a:t>
            </a:r>
            <a:endParaRPr i="1" sz="1600">
              <a:solidFill>
                <a:srgbClr val="92D050"/>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g16384b7b317_2_70"/>
          <p:cNvSpPr txBox="1"/>
          <p:nvPr/>
        </p:nvSpPr>
        <p:spPr>
          <a:xfrm>
            <a:off x="198000" y="143745"/>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Clr>
                <a:srgbClr val="000000"/>
              </a:buClr>
              <a:buSzPts val="2400"/>
              <a:buFont typeface="Arial"/>
              <a:buNone/>
            </a:pPr>
            <a:r>
              <a:rPr b="0" i="0" lang="en" sz="2400" u="none" cap="none" strike="noStrike">
                <a:solidFill>
                  <a:srgbClr val="595959"/>
                </a:solidFill>
                <a:latin typeface="Trebuchet MS"/>
                <a:ea typeface="Trebuchet MS"/>
                <a:cs typeface="Trebuchet MS"/>
                <a:sym typeface="Trebuchet MS"/>
              </a:rPr>
              <a:t>Netlink offload  driver</a:t>
            </a:r>
            <a:endParaRPr b="0" i="0" sz="2400" u="none" cap="none" strike="noStrike">
              <a:solidFill>
                <a:srgbClr val="000000"/>
              </a:solidFill>
              <a:latin typeface="Trebuchet MS"/>
              <a:ea typeface="Trebuchet MS"/>
              <a:cs typeface="Trebuchet MS"/>
              <a:sym typeface="Trebuchet MS"/>
            </a:endParaRPr>
          </a:p>
        </p:txBody>
      </p:sp>
      <p:sp>
        <p:nvSpPr>
          <p:cNvPr id="1454" name="Google Shape;1454;g16384b7b317_2_70"/>
          <p:cNvSpPr txBox="1"/>
          <p:nvPr>
            <p:ph idx="2" type="body"/>
          </p:nvPr>
        </p:nvSpPr>
        <p:spPr>
          <a:xfrm>
            <a:off x="415190" y="593605"/>
            <a:ext cx="8313600" cy="437700"/>
          </a:xfrm>
          <a:prstGeom prst="rect">
            <a:avLst/>
          </a:prstGeom>
          <a:noFill/>
          <a:ln>
            <a:noFill/>
          </a:ln>
        </p:spPr>
        <p:txBody>
          <a:bodyPr anchorCtr="0" anchor="t" bIns="0" lIns="0" spcFirstLastPara="1" rIns="0" wrap="square" tIns="0">
            <a:normAutofit/>
          </a:bodyPr>
          <a:lstStyle/>
          <a:p>
            <a:pPr indent="457200" lvl="0" marL="1371600" rtl="0" algn="l">
              <a:lnSpc>
                <a:spcPct val="115000"/>
              </a:lnSpc>
              <a:spcBef>
                <a:spcPts val="0"/>
              </a:spcBef>
              <a:spcAft>
                <a:spcPts val="0"/>
              </a:spcAft>
              <a:buSzPts val="1800"/>
              <a:buNone/>
            </a:pPr>
            <a:r>
              <a:rPr i="1" lang="en" sz="1600">
                <a:solidFill>
                  <a:srgbClr val="92D050"/>
                </a:solidFill>
                <a:latin typeface="Trebuchet MS"/>
                <a:ea typeface="Trebuchet MS"/>
                <a:cs typeface="Trebuchet MS"/>
                <a:sym typeface="Trebuchet MS"/>
              </a:rPr>
              <a:t>                      Flow tables</a:t>
            </a:r>
            <a:endParaRPr i="1" sz="1600">
              <a:solidFill>
                <a:srgbClr val="92D050"/>
              </a:solidFill>
              <a:latin typeface="Trebuchet MS"/>
              <a:ea typeface="Trebuchet MS"/>
              <a:cs typeface="Trebuchet MS"/>
              <a:sym typeface="Trebuchet MS"/>
            </a:endParaRPr>
          </a:p>
        </p:txBody>
      </p:sp>
      <p:pic>
        <p:nvPicPr>
          <p:cNvPr id="1455" name="Google Shape;1455;g16384b7b317_2_70"/>
          <p:cNvPicPr preferRelativeResize="0"/>
          <p:nvPr/>
        </p:nvPicPr>
        <p:blipFill rotWithShape="1">
          <a:blip r:embed="rId3">
            <a:alphaModFix/>
          </a:blip>
          <a:srcRect b="0" l="0" r="0" t="0"/>
          <a:stretch/>
        </p:blipFill>
        <p:spPr>
          <a:xfrm>
            <a:off x="1330822" y="987828"/>
            <a:ext cx="6058269" cy="41556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g16384b7b317_2_77"/>
          <p:cNvSpPr txBox="1"/>
          <p:nvPr/>
        </p:nvSpPr>
        <p:spPr>
          <a:xfrm>
            <a:off x="198000" y="-8655"/>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Clr>
                <a:srgbClr val="000000"/>
              </a:buClr>
              <a:buSzPts val="2400"/>
              <a:buFont typeface="Arial"/>
              <a:buNone/>
            </a:pPr>
            <a:r>
              <a:rPr b="0" i="0" lang="en" sz="2400" u="none" cap="none" strike="noStrike">
                <a:solidFill>
                  <a:srgbClr val="595959"/>
                </a:solidFill>
                <a:latin typeface="Trebuchet MS"/>
                <a:ea typeface="Trebuchet MS"/>
                <a:cs typeface="Trebuchet MS"/>
                <a:sym typeface="Trebuchet MS"/>
              </a:rPr>
              <a:t>Netlink offload  driver</a:t>
            </a:r>
            <a:endParaRPr b="0" i="0" sz="2400" u="none" cap="none" strike="noStrike">
              <a:solidFill>
                <a:srgbClr val="000000"/>
              </a:solidFill>
              <a:latin typeface="Trebuchet MS"/>
              <a:ea typeface="Trebuchet MS"/>
              <a:cs typeface="Trebuchet MS"/>
              <a:sym typeface="Trebuchet MS"/>
            </a:endParaRPr>
          </a:p>
        </p:txBody>
      </p:sp>
      <p:sp>
        <p:nvSpPr>
          <p:cNvPr id="1461" name="Google Shape;1461;g16384b7b317_2_77"/>
          <p:cNvSpPr txBox="1"/>
          <p:nvPr>
            <p:ph idx="2" type="body"/>
          </p:nvPr>
        </p:nvSpPr>
        <p:spPr>
          <a:xfrm>
            <a:off x="415190" y="441205"/>
            <a:ext cx="8313600" cy="437700"/>
          </a:xfrm>
          <a:prstGeom prst="rect">
            <a:avLst/>
          </a:prstGeom>
          <a:noFill/>
          <a:ln>
            <a:noFill/>
          </a:ln>
        </p:spPr>
        <p:txBody>
          <a:bodyPr anchorCtr="0" anchor="t" bIns="0" lIns="0" spcFirstLastPara="1" rIns="0" wrap="square" tIns="0">
            <a:normAutofit/>
          </a:bodyPr>
          <a:lstStyle/>
          <a:p>
            <a:pPr indent="457200" lvl="0" marL="1371600" rtl="0" algn="l">
              <a:lnSpc>
                <a:spcPct val="115000"/>
              </a:lnSpc>
              <a:spcBef>
                <a:spcPts val="0"/>
              </a:spcBef>
              <a:spcAft>
                <a:spcPts val="0"/>
              </a:spcAft>
              <a:buSzPts val="1800"/>
              <a:buNone/>
            </a:pPr>
            <a:r>
              <a:rPr i="1" lang="en" sz="1600">
                <a:solidFill>
                  <a:srgbClr val="92D050"/>
                </a:solidFill>
                <a:latin typeface="Trebuchet MS"/>
                <a:ea typeface="Trebuchet MS"/>
                <a:cs typeface="Trebuchet MS"/>
                <a:sym typeface="Trebuchet MS"/>
              </a:rPr>
              <a:t>         Optimized HW Flow table lookup</a:t>
            </a:r>
            <a:endParaRPr i="1" sz="1600">
              <a:solidFill>
                <a:srgbClr val="92D050"/>
              </a:solidFill>
              <a:latin typeface="Trebuchet MS"/>
              <a:ea typeface="Trebuchet MS"/>
              <a:cs typeface="Trebuchet MS"/>
              <a:sym typeface="Trebuchet MS"/>
            </a:endParaRPr>
          </a:p>
        </p:txBody>
      </p:sp>
      <p:pic>
        <p:nvPicPr>
          <p:cNvPr id="1462" name="Google Shape;1462;g16384b7b317_2_77"/>
          <p:cNvPicPr preferRelativeResize="0"/>
          <p:nvPr/>
        </p:nvPicPr>
        <p:blipFill>
          <a:blip r:embed="rId3">
            <a:alphaModFix/>
          </a:blip>
          <a:stretch>
            <a:fillRect/>
          </a:stretch>
        </p:blipFill>
        <p:spPr>
          <a:xfrm>
            <a:off x="152400" y="769325"/>
            <a:ext cx="8661898" cy="4221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g16384b7b317_2_83"/>
          <p:cNvSpPr txBox="1"/>
          <p:nvPr>
            <p:ph type="title"/>
          </p:nvPr>
        </p:nvSpPr>
        <p:spPr>
          <a:xfrm>
            <a:off x="415200" y="297005"/>
            <a:ext cx="8313600" cy="492300"/>
          </a:xfrm>
          <a:prstGeom prst="rect">
            <a:avLst/>
          </a:prstGeom>
          <a:noFill/>
          <a:ln>
            <a:noFill/>
          </a:ln>
        </p:spPr>
        <p:txBody>
          <a:bodyPr anchorCtr="0" anchor="b" bIns="22850" lIns="45725" spcFirstLastPara="1" rIns="45725" wrap="square" tIns="22850">
            <a:noAutofit/>
          </a:bodyPr>
          <a:lstStyle/>
          <a:p>
            <a:pPr indent="0" lvl="0" marL="1828800" rtl="0" algn="l">
              <a:lnSpc>
                <a:spcPct val="90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a:t>
            </a:r>
            <a:br>
              <a:rPr lang="en">
                <a:solidFill>
                  <a:schemeClr val="dk1"/>
                </a:solidFill>
                <a:latin typeface="Trebuchet MS"/>
                <a:ea typeface="Trebuchet MS"/>
                <a:cs typeface="Trebuchet MS"/>
                <a:sym typeface="Trebuchet MS"/>
              </a:rPr>
            </a:br>
            <a:br>
              <a:rPr lang="en">
                <a:solidFill>
                  <a:schemeClr val="dk1"/>
                </a:solidFill>
                <a:latin typeface="Trebuchet MS"/>
                <a:ea typeface="Trebuchet MS"/>
                <a:cs typeface="Trebuchet MS"/>
                <a:sym typeface="Trebuchet MS"/>
              </a:rPr>
            </a:br>
            <a:br>
              <a:rPr lang="en">
                <a:solidFill>
                  <a:schemeClr val="dk1"/>
                </a:solidFill>
                <a:latin typeface="Trebuchet MS"/>
                <a:ea typeface="Trebuchet MS"/>
                <a:cs typeface="Trebuchet MS"/>
                <a:sym typeface="Trebuchet MS"/>
              </a:rPr>
            </a:br>
            <a:r>
              <a:rPr lang="en">
                <a:solidFill>
                  <a:schemeClr val="dk1"/>
                </a:solidFill>
                <a:latin typeface="Trebuchet MS"/>
                <a:ea typeface="Trebuchet MS"/>
                <a:cs typeface="Trebuchet MS"/>
                <a:sym typeface="Trebuchet MS"/>
              </a:rPr>
              <a:t>	 </a:t>
            </a:r>
            <a:r>
              <a:rPr lang="en">
                <a:solidFill>
                  <a:srgbClr val="595959"/>
                </a:solidFill>
                <a:latin typeface="Trebuchet MS"/>
                <a:ea typeface="Trebuchet MS"/>
                <a:cs typeface="Trebuchet MS"/>
                <a:sym typeface="Trebuchet MS"/>
              </a:rPr>
              <a:t>Forwarding Tables Summary</a:t>
            </a:r>
            <a:br>
              <a:rPr lang="en">
                <a:solidFill>
                  <a:schemeClr val="dk1"/>
                </a:solidFill>
                <a:latin typeface="Trebuchet MS"/>
                <a:ea typeface="Trebuchet MS"/>
                <a:cs typeface="Trebuchet MS"/>
                <a:sym typeface="Trebuchet MS"/>
              </a:rPr>
            </a:br>
            <a:endParaRPr>
              <a:solidFill>
                <a:srgbClr val="000000"/>
              </a:solidFill>
              <a:latin typeface="Trebuchet MS"/>
              <a:ea typeface="Trebuchet MS"/>
              <a:cs typeface="Trebuchet MS"/>
              <a:sym typeface="Trebuchet MS"/>
            </a:endParaRPr>
          </a:p>
        </p:txBody>
      </p:sp>
      <p:graphicFrame>
        <p:nvGraphicFramePr>
          <p:cNvPr id="1468" name="Google Shape;1468;g16384b7b317_2_83"/>
          <p:cNvGraphicFramePr/>
          <p:nvPr/>
        </p:nvGraphicFramePr>
        <p:xfrm>
          <a:off x="600364" y="789304"/>
          <a:ext cx="3000000" cy="3000000"/>
        </p:xfrm>
        <a:graphic>
          <a:graphicData uri="http://schemas.openxmlformats.org/drawingml/2006/table">
            <a:tbl>
              <a:tblPr>
                <a:noFill/>
                <a:tableStyleId>{5DF200E1-67C0-45F1-9C64-F85869B4497B}</a:tableStyleId>
              </a:tblPr>
              <a:tblGrid>
                <a:gridCol w="1090275"/>
                <a:gridCol w="1741650"/>
                <a:gridCol w="770100"/>
                <a:gridCol w="541925"/>
                <a:gridCol w="731775"/>
                <a:gridCol w="977775"/>
                <a:gridCol w="2101750"/>
              </a:tblGrid>
              <a:tr h="588800">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Table Type</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Match</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Per Bridge port</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Per L2 VNI</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Per L3VNI</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#Pref</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ic Sans MS"/>
                          <a:ea typeface="Comic Sans MS"/>
                          <a:cs typeface="Comic Sans MS"/>
                          <a:sym typeface="Comic Sans MS"/>
                        </a:rPr>
                        <a:t>Actions</a:t>
                      </a:r>
                      <a:endParaRPr b="0" i="0" sz="1400" u="none" cap="none" strike="noStrike">
                        <a:solidFill>
                          <a:srgbClr val="000000"/>
                        </a:solidFill>
                        <a:latin typeface="Comic Sans MS"/>
                        <a:ea typeface="Comic Sans MS"/>
                        <a:cs typeface="Comic Sans MS"/>
                        <a:sym typeface="Comic Sans MS"/>
                      </a:endParaRPr>
                    </a:p>
                  </a:txBody>
                  <a:tcPr marT="0" marB="0" marR="68575" marL="68575">
                    <a:solidFill>
                      <a:srgbClr val="0070C0"/>
                    </a:solidFill>
                  </a:tcPr>
                </a:tc>
              </a:tr>
              <a:tr h="490675">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FDB (for l2 fwd)</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Incoming interface</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Dst Mac</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Yes</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1</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Tunnel set (in case of Vxlan Briding</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Egress Redirect</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r>
              <a:tr h="817775">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L2 Vxlan Decap</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Dest VTEP IP</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Dst port</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L2 VNI ID</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Overlay Dst MAC</a:t>
                      </a:r>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 </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Yes</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1</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Tunnel unset</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Egress Redirect</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r>
              <a:tr h="817775">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Route Table(with vrf support)</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Incoming interface</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Eth type</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Dst IP</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Yes</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Multiple (only for supporting LPM)</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Pedit (l2 rewrite)</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Tunnel set (in case of VxLAN symmetric routing)</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Egress Redirect</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r>
              <a:tr h="873725">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L3 Vxlan Decap(with vrf support)</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Dest VTEP IP</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Dst port</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L3 VNI ID</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Overlay Dst IP</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No</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Yes</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Multiple (only for supporting LPM)</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omic Sans MS"/>
                          <a:ea typeface="Comic Sans MS"/>
                          <a:cs typeface="Comic Sans MS"/>
                          <a:sym typeface="Comic Sans MS"/>
                        </a:rPr>
                        <a:t>Tunnel unset</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Pedit (l2 rewrite)</a:t>
                      </a:r>
                      <a:endParaRPr/>
                    </a:p>
                    <a:p>
                      <a:pPr indent="-63500" lvl="0" marL="0" marR="0" rtl="0" algn="ctr">
                        <a:lnSpc>
                          <a:spcPct val="100000"/>
                        </a:lnSpc>
                        <a:spcBef>
                          <a:spcPts val="0"/>
                        </a:spcBef>
                        <a:spcAft>
                          <a:spcPts val="0"/>
                        </a:spcAft>
                        <a:buClr>
                          <a:srgbClr val="000000"/>
                        </a:buClr>
                        <a:buSzPts val="1000"/>
                        <a:buFont typeface="Arial"/>
                        <a:buAutoNum type="alphaLcParenR"/>
                      </a:pPr>
                      <a:r>
                        <a:rPr b="0" i="0" lang="en" sz="1000" u="none" cap="none" strike="noStrike">
                          <a:solidFill>
                            <a:srgbClr val="000000"/>
                          </a:solidFill>
                          <a:latin typeface="Comic Sans MS"/>
                          <a:ea typeface="Comic Sans MS"/>
                          <a:cs typeface="Comic Sans MS"/>
                          <a:sym typeface="Comic Sans MS"/>
                        </a:rPr>
                        <a:t>Egress Redirect</a:t>
                      </a:r>
                      <a:endParaRPr b="0" i="0" sz="1000" u="none" cap="none" strike="noStrike">
                        <a:solidFill>
                          <a:srgbClr val="000000"/>
                        </a:solidFill>
                        <a:latin typeface="Comic Sans MS"/>
                        <a:ea typeface="Comic Sans MS"/>
                        <a:cs typeface="Comic Sans MS"/>
                        <a:sym typeface="Comic Sans MS"/>
                      </a:endParaRPr>
                    </a:p>
                  </a:txBody>
                  <a:tcPr marT="0" marB="0" marR="68575" marL="68575">
                    <a:solidFill>
                      <a:srgbClr val="D8D8D8"/>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3" name="Shape 1473"/>
        <p:cNvGrpSpPr/>
        <p:nvPr/>
      </p:nvGrpSpPr>
      <p:grpSpPr>
        <a:xfrm>
          <a:off x="0" y="0"/>
          <a:ext cx="0" cy="0"/>
          <a:chOff x="0" y="0"/>
          <a:chExt cx="0" cy="0"/>
        </a:xfrm>
      </p:grpSpPr>
      <p:sp>
        <p:nvSpPr>
          <p:cNvPr id="1474" name="Google Shape;1474;g15c6246b6bd_1_89"/>
          <p:cNvSpPr txBox="1"/>
          <p:nvPr/>
        </p:nvSpPr>
        <p:spPr>
          <a:xfrm>
            <a:off x="1624320" y="278280"/>
            <a:ext cx="6235200" cy="369300"/>
          </a:xfrm>
          <a:prstGeom prst="rect">
            <a:avLst/>
          </a:prstGeom>
          <a:noFill/>
          <a:ln>
            <a:noFill/>
          </a:ln>
        </p:spPr>
        <p:txBody>
          <a:bodyPr anchorCtr="1" anchor="b" bIns="34200" lIns="68400" spcFirstLastPara="1" rIns="68400" wrap="square" tIns="34200">
            <a:noAutofit/>
          </a:bodyPr>
          <a:lstStyle/>
          <a:p>
            <a:pPr indent="0" lvl="0" marL="0" marR="0" rtl="0" algn="ctr">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475" name="Google Shape;1475;g15c6246b6bd_1_89"/>
          <p:cNvSpPr txBox="1"/>
          <p:nvPr/>
        </p:nvSpPr>
        <p:spPr>
          <a:xfrm>
            <a:off x="428400" y="216720"/>
            <a:ext cx="8313600" cy="492600"/>
          </a:xfrm>
          <a:prstGeom prst="rect">
            <a:avLst/>
          </a:prstGeom>
          <a:noFill/>
          <a:ln>
            <a:noFill/>
          </a:ln>
        </p:spPr>
        <p:txBody>
          <a:bodyPr anchorCtr="0" anchor="b" bIns="22675" lIns="45700" spcFirstLastPara="1" rIns="45700" wrap="square" tIns="22675">
            <a:noAutofit/>
          </a:bodyPr>
          <a:lstStyle/>
          <a:p>
            <a:pPr indent="0" lvl="0" marL="0" marR="0" rtl="0" algn="l">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476" name="Google Shape;1476;g15c6246b6bd_1_89"/>
          <p:cNvSpPr txBox="1"/>
          <p:nvPr/>
        </p:nvSpPr>
        <p:spPr>
          <a:xfrm>
            <a:off x="428400" y="334125"/>
            <a:ext cx="8313600" cy="3693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lang="en" sz="1800">
                <a:solidFill>
                  <a:srgbClr val="595959"/>
                </a:solidFill>
                <a:latin typeface="Trebuchet MS"/>
                <a:ea typeface="Trebuchet MS"/>
                <a:cs typeface="Trebuchet MS"/>
                <a:sym typeface="Trebuchet MS"/>
              </a:rPr>
              <a:t>N</a:t>
            </a:r>
            <a:r>
              <a:rPr lang="en" sz="1800" strike="noStrike">
                <a:solidFill>
                  <a:srgbClr val="595959"/>
                </a:solidFill>
                <a:latin typeface="Trebuchet MS"/>
                <a:ea typeface="Trebuchet MS"/>
                <a:cs typeface="Trebuchet MS"/>
                <a:sym typeface="Trebuchet MS"/>
              </a:rPr>
              <a:t>etlink offload  driver sample offload entries </a:t>
            </a:r>
            <a:br>
              <a:rPr lang="en" sz="1800">
                <a:latin typeface="Trebuchet MS"/>
                <a:ea typeface="Trebuchet MS"/>
                <a:cs typeface="Trebuchet MS"/>
                <a:sym typeface="Trebuchet MS"/>
              </a:rPr>
            </a:br>
            <a:endParaRPr sz="1600" strike="noStrike">
              <a:latin typeface="Trebuchet MS"/>
              <a:ea typeface="Trebuchet MS"/>
              <a:cs typeface="Trebuchet MS"/>
              <a:sym typeface="Trebuchet MS"/>
            </a:endParaRPr>
          </a:p>
        </p:txBody>
      </p:sp>
      <p:sp>
        <p:nvSpPr>
          <p:cNvPr id="1477" name="Google Shape;1477;g15c6246b6bd_1_89"/>
          <p:cNvSpPr txBox="1"/>
          <p:nvPr/>
        </p:nvSpPr>
        <p:spPr>
          <a:xfrm>
            <a:off x="235080" y="1047960"/>
            <a:ext cx="43368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ext&#10;&#10;Description automatically generated" id="1478" name="Google Shape;1478;g15c6246b6bd_1_89"/>
          <p:cNvPicPr preferRelativeResize="0"/>
          <p:nvPr/>
        </p:nvPicPr>
        <p:blipFill rotWithShape="1">
          <a:blip r:embed="rId3">
            <a:alphaModFix/>
          </a:blip>
          <a:srcRect b="0" l="0" r="0" t="0"/>
          <a:stretch/>
        </p:blipFill>
        <p:spPr>
          <a:xfrm>
            <a:off x="380880" y="818280"/>
            <a:ext cx="3358799" cy="720000"/>
          </a:xfrm>
          <a:prstGeom prst="rect">
            <a:avLst/>
          </a:prstGeom>
          <a:noFill/>
          <a:ln>
            <a:noFill/>
          </a:ln>
        </p:spPr>
      </p:pic>
      <p:sp>
        <p:nvSpPr>
          <p:cNvPr id="1479" name="Google Shape;1479;g15c6246b6bd_1_89"/>
          <p:cNvSpPr txBox="1"/>
          <p:nvPr/>
        </p:nvSpPr>
        <p:spPr>
          <a:xfrm>
            <a:off x="334080" y="595800"/>
            <a:ext cx="10173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000" strike="noStrike">
                <a:solidFill>
                  <a:srgbClr val="000000"/>
                </a:solidFill>
                <a:latin typeface="Arial"/>
                <a:ea typeface="Arial"/>
                <a:cs typeface="Arial"/>
                <a:sym typeface="Arial"/>
              </a:rPr>
              <a:t>#Bridge</a:t>
            </a:r>
            <a:endParaRPr b="0" sz="1000" strike="noStrike">
              <a:latin typeface="Arial"/>
              <a:ea typeface="Arial"/>
              <a:cs typeface="Arial"/>
              <a:sym typeface="Arial"/>
            </a:endParaRPr>
          </a:p>
        </p:txBody>
      </p:sp>
      <p:pic>
        <p:nvPicPr>
          <p:cNvPr descr="Text&#10;&#10;Description automatically generated" id="1480" name="Google Shape;1480;g15c6246b6bd_1_89"/>
          <p:cNvPicPr preferRelativeResize="0"/>
          <p:nvPr/>
        </p:nvPicPr>
        <p:blipFill rotWithShape="1">
          <a:blip r:embed="rId4">
            <a:alphaModFix/>
          </a:blip>
          <a:srcRect b="0" l="0" r="0" t="0"/>
          <a:stretch/>
        </p:blipFill>
        <p:spPr>
          <a:xfrm>
            <a:off x="380880" y="1900800"/>
            <a:ext cx="1128240" cy="1966320"/>
          </a:xfrm>
          <a:prstGeom prst="rect">
            <a:avLst/>
          </a:prstGeom>
          <a:noFill/>
          <a:ln>
            <a:noFill/>
          </a:ln>
        </p:spPr>
      </p:pic>
      <p:sp>
        <p:nvSpPr>
          <p:cNvPr id="1481" name="Google Shape;1481;g15c6246b6bd_1_89"/>
          <p:cNvSpPr txBox="1"/>
          <p:nvPr/>
        </p:nvSpPr>
        <p:spPr>
          <a:xfrm>
            <a:off x="334080" y="1653120"/>
            <a:ext cx="10173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000" strike="noStrike">
                <a:solidFill>
                  <a:srgbClr val="000000"/>
                </a:solidFill>
                <a:latin typeface="Arial"/>
                <a:ea typeface="Arial"/>
                <a:cs typeface="Arial"/>
                <a:sym typeface="Arial"/>
              </a:rPr>
              <a:t>#Bridge Ports</a:t>
            </a:r>
            <a:endParaRPr b="0" sz="1000" strike="noStrike">
              <a:latin typeface="Arial"/>
              <a:ea typeface="Arial"/>
              <a:cs typeface="Arial"/>
              <a:sym typeface="Arial"/>
            </a:endParaRPr>
          </a:p>
        </p:txBody>
      </p:sp>
      <p:pic>
        <p:nvPicPr>
          <p:cNvPr descr="Text&#10;&#10;Description automatically generated" id="1482" name="Google Shape;1482;g15c6246b6bd_1_89"/>
          <p:cNvPicPr preferRelativeResize="0"/>
          <p:nvPr/>
        </p:nvPicPr>
        <p:blipFill rotWithShape="1">
          <a:blip r:embed="rId5">
            <a:alphaModFix/>
          </a:blip>
          <a:srcRect b="0" l="0" r="0" t="0"/>
          <a:stretch/>
        </p:blipFill>
        <p:spPr>
          <a:xfrm>
            <a:off x="1901160" y="1899360"/>
            <a:ext cx="1128239" cy="1966320"/>
          </a:xfrm>
          <a:prstGeom prst="rect">
            <a:avLst/>
          </a:prstGeom>
          <a:noFill/>
          <a:ln>
            <a:noFill/>
          </a:ln>
        </p:spPr>
      </p:pic>
      <p:sp>
        <p:nvSpPr>
          <p:cNvPr id="1483" name="Google Shape;1483;g15c6246b6bd_1_89"/>
          <p:cNvSpPr txBox="1"/>
          <p:nvPr/>
        </p:nvSpPr>
        <p:spPr>
          <a:xfrm>
            <a:off x="1799280" y="1653120"/>
            <a:ext cx="10173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000" strike="noStrike">
                <a:solidFill>
                  <a:srgbClr val="000000"/>
                </a:solidFill>
                <a:latin typeface="Arial"/>
                <a:ea typeface="Arial"/>
                <a:cs typeface="Arial"/>
                <a:sym typeface="Arial"/>
              </a:rPr>
              <a:t>#SVIs</a:t>
            </a:r>
            <a:endParaRPr b="0" sz="1000" strike="noStrike">
              <a:latin typeface="Arial"/>
              <a:ea typeface="Arial"/>
              <a:cs typeface="Arial"/>
              <a:sym typeface="Arial"/>
            </a:endParaRPr>
          </a:p>
        </p:txBody>
      </p:sp>
      <p:pic>
        <p:nvPicPr>
          <p:cNvPr descr="Text&#10;&#10;Description automatically generated" id="1484" name="Google Shape;1484;g15c6246b6bd_1_89"/>
          <p:cNvPicPr preferRelativeResize="0"/>
          <p:nvPr/>
        </p:nvPicPr>
        <p:blipFill rotWithShape="1">
          <a:blip r:embed="rId6">
            <a:alphaModFix/>
          </a:blip>
          <a:srcRect b="0" l="0" r="0" t="0"/>
          <a:stretch/>
        </p:blipFill>
        <p:spPr>
          <a:xfrm>
            <a:off x="3952800" y="1787040"/>
            <a:ext cx="3473641" cy="1423080"/>
          </a:xfrm>
          <a:prstGeom prst="rect">
            <a:avLst/>
          </a:prstGeom>
          <a:noFill/>
          <a:ln>
            <a:noFill/>
          </a:ln>
        </p:spPr>
      </p:pic>
      <p:pic>
        <p:nvPicPr>
          <p:cNvPr descr="Text&#10;&#10;Description automatically generated" id="1485" name="Google Shape;1485;g15c6246b6bd_1_89"/>
          <p:cNvPicPr preferRelativeResize="0"/>
          <p:nvPr/>
        </p:nvPicPr>
        <p:blipFill rotWithShape="1">
          <a:blip r:embed="rId7">
            <a:alphaModFix/>
          </a:blip>
          <a:srcRect b="0" l="0" r="0" t="0"/>
          <a:stretch/>
        </p:blipFill>
        <p:spPr>
          <a:xfrm>
            <a:off x="4016520" y="3409200"/>
            <a:ext cx="3473640" cy="1734480"/>
          </a:xfrm>
          <a:prstGeom prst="rect">
            <a:avLst/>
          </a:prstGeom>
          <a:noFill/>
          <a:ln>
            <a:noFill/>
          </a:ln>
        </p:spPr>
      </p:pic>
      <p:sp>
        <p:nvSpPr>
          <p:cNvPr id="1486" name="Google Shape;1486;g15c6246b6bd_1_89"/>
          <p:cNvSpPr txBox="1"/>
          <p:nvPr/>
        </p:nvSpPr>
        <p:spPr>
          <a:xfrm>
            <a:off x="3885480" y="1533960"/>
            <a:ext cx="10173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000" strike="noStrike">
                <a:solidFill>
                  <a:srgbClr val="000000"/>
                </a:solidFill>
                <a:latin typeface="Arial"/>
                <a:ea typeface="Arial"/>
                <a:cs typeface="Arial"/>
                <a:sym typeface="Arial"/>
              </a:rPr>
              <a:t>#L2 VNI</a:t>
            </a:r>
            <a:endParaRPr b="0" sz="1000" strike="noStrike">
              <a:latin typeface="Arial"/>
              <a:ea typeface="Arial"/>
              <a:cs typeface="Arial"/>
              <a:sym typeface="Arial"/>
            </a:endParaRPr>
          </a:p>
        </p:txBody>
      </p:sp>
      <p:sp>
        <p:nvSpPr>
          <p:cNvPr id="1487" name="Google Shape;1487;g15c6246b6bd_1_89"/>
          <p:cNvSpPr txBox="1"/>
          <p:nvPr/>
        </p:nvSpPr>
        <p:spPr>
          <a:xfrm>
            <a:off x="3952800" y="3194280"/>
            <a:ext cx="10173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000" strike="noStrike">
                <a:solidFill>
                  <a:srgbClr val="000000"/>
                </a:solidFill>
                <a:latin typeface="Arial"/>
                <a:ea typeface="Arial"/>
                <a:cs typeface="Arial"/>
                <a:sym typeface="Arial"/>
              </a:rPr>
              <a:t>#L3 VNI</a:t>
            </a:r>
            <a:endParaRPr b="0" sz="1000" strike="noStrike">
              <a:latin typeface="Arial"/>
              <a:ea typeface="Arial"/>
              <a:cs typeface="Arial"/>
              <a:sym typeface="Arial"/>
            </a:endParaRPr>
          </a:p>
        </p:txBody>
      </p:sp>
      <p:sp>
        <p:nvSpPr>
          <p:cNvPr id="1488" name="Google Shape;1488;g15c6246b6bd_1_89"/>
          <p:cNvSpPr txBox="1"/>
          <p:nvPr>
            <p:ph idx="2" type="body"/>
          </p:nvPr>
        </p:nvSpPr>
        <p:spPr>
          <a:xfrm>
            <a:off x="3631500" y="463025"/>
            <a:ext cx="2430000" cy="24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i="1" lang="en" sz="1400">
                <a:solidFill>
                  <a:srgbClr val="92D050"/>
                </a:solidFill>
                <a:latin typeface="Trebuchet MS"/>
                <a:ea typeface="Trebuchet MS"/>
                <a:cs typeface="Trebuchet MS"/>
                <a:sym typeface="Trebuchet MS"/>
              </a:rPr>
              <a:t>Sample config</a:t>
            </a:r>
            <a:endParaRPr i="1" sz="1400">
              <a:solidFill>
                <a:srgbClr val="92D050"/>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93" name="Shape 1493"/>
        <p:cNvGrpSpPr/>
        <p:nvPr/>
      </p:nvGrpSpPr>
      <p:grpSpPr>
        <a:xfrm>
          <a:off x="0" y="0"/>
          <a:ext cx="0" cy="0"/>
          <a:chOff x="0" y="0"/>
          <a:chExt cx="0" cy="0"/>
        </a:xfrm>
      </p:grpSpPr>
      <p:sp>
        <p:nvSpPr>
          <p:cNvPr id="1494" name="Google Shape;1494;g15c6246b6bd_1_107"/>
          <p:cNvSpPr txBox="1"/>
          <p:nvPr/>
        </p:nvSpPr>
        <p:spPr>
          <a:xfrm>
            <a:off x="1624320" y="278280"/>
            <a:ext cx="6235200" cy="369300"/>
          </a:xfrm>
          <a:prstGeom prst="rect">
            <a:avLst/>
          </a:prstGeom>
          <a:noFill/>
          <a:ln>
            <a:noFill/>
          </a:ln>
        </p:spPr>
        <p:txBody>
          <a:bodyPr anchorCtr="1" anchor="b" bIns="34200" lIns="68400" spcFirstLastPara="1" rIns="68400" wrap="square" tIns="34200">
            <a:noAutofit/>
          </a:bodyPr>
          <a:lstStyle/>
          <a:p>
            <a:pPr indent="0" lvl="0" marL="0" marR="0" rtl="0" algn="ctr">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495" name="Google Shape;1495;g15c6246b6bd_1_107"/>
          <p:cNvSpPr txBox="1"/>
          <p:nvPr/>
        </p:nvSpPr>
        <p:spPr>
          <a:xfrm>
            <a:off x="428400" y="216720"/>
            <a:ext cx="8313600" cy="492600"/>
          </a:xfrm>
          <a:prstGeom prst="rect">
            <a:avLst/>
          </a:prstGeom>
          <a:noFill/>
          <a:ln>
            <a:noFill/>
          </a:ln>
        </p:spPr>
        <p:txBody>
          <a:bodyPr anchorCtr="0" anchor="b" bIns="22675" lIns="45700" spcFirstLastPara="1" rIns="45700" wrap="square" tIns="22675">
            <a:noAutofit/>
          </a:bodyPr>
          <a:lstStyle/>
          <a:p>
            <a:pPr indent="0" lvl="0" marL="0" marR="0" rtl="0" algn="l">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496" name="Google Shape;1496;g15c6246b6bd_1_107"/>
          <p:cNvSpPr txBox="1"/>
          <p:nvPr/>
        </p:nvSpPr>
        <p:spPr>
          <a:xfrm>
            <a:off x="235080" y="1047960"/>
            <a:ext cx="43368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ext&#10;&#10;Description automatically generated" id="1497" name="Google Shape;1497;g15c6246b6bd_1_107"/>
          <p:cNvPicPr preferRelativeResize="0"/>
          <p:nvPr/>
        </p:nvPicPr>
        <p:blipFill rotWithShape="1">
          <a:blip r:embed="rId3">
            <a:alphaModFix/>
          </a:blip>
          <a:srcRect b="0" l="0" r="0" t="0"/>
          <a:stretch/>
        </p:blipFill>
        <p:spPr>
          <a:xfrm>
            <a:off x="903240" y="1292400"/>
            <a:ext cx="6563161" cy="1279440"/>
          </a:xfrm>
          <a:prstGeom prst="rect">
            <a:avLst/>
          </a:prstGeom>
          <a:noFill/>
          <a:ln>
            <a:noFill/>
          </a:ln>
        </p:spPr>
      </p:pic>
      <p:sp>
        <p:nvSpPr>
          <p:cNvPr id="1498" name="Google Shape;1498;g15c6246b6bd_1_107"/>
          <p:cNvSpPr txBox="1"/>
          <p:nvPr/>
        </p:nvSpPr>
        <p:spPr>
          <a:xfrm>
            <a:off x="401750" y="29145"/>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t/>
            </a:r>
            <a:endParaRPr sz="1600">
              <a:solidFill>
                <a:srgbClr val="595959"/>
              </a:solidFill>
              <a:latin typeface="Trebuchet MS"/>
              <a:ea typeface="Trebuchet MS"/>
              <a:cs typeface="Trebuchet MS"/>
              <a:sym typeface="Trebuchet MS"/>
            </a:endParaRPr>
          </a:p>
          <a:p>
            <a:pPr indent="0" lvl="0" marL="0" marR="0" rtl="0" algn="ctr">
              <a:lnSpc>
                <a:spcPct val="90000"/>
              </a:lnSpc>
              <a:spcBef>
                <a:spcPts val="0"/>
              </a:spcBef>
              <a:spcAft>
                <a:spcPts val="0"/>
              </a:spcAft>
              <a:buNone/>
            </a:pPr>
            <a:r>
              <a:rPr lang="en" sz="1600">
                <a:solidFill>
                  <a:srgbClr val="595959"/>
                </a:solidFill>
                <a:latin typeface="Trebuchet MS"/>
                <a:ea typeface="Trebuchet MS"/>
                <a:cs typeface="Trebuchet MS"/>
                <a:sym typeface="Trebuchet MS"/>
              </a:rPr>
              <a:t>N</a:t>
            </a:r>
            <a:r>
              <a:rPr b="0" lang="en" sz="1600" strike="noStrike">
                <a:solidFill>
                  <a:srgbClr val="595959"/>
                </a:solidFill>
                <a:latin typeface="Trebuchet MS"/>
                <a:ea typeface="Trebuchet MS"/>
                <a:cs typeface="Trebuchet MS"/>
                <a:sym typeface="Trebuchet MS"/>
              </a:rPr>
              <a:t>etlink offload  driver sample offload entries</a:t>
            </a:r>
            <a:br>
              <a:rPr lang="en" sz="1800"/>
            </a:br>
            <a:endParaRPr b="0" sz="1600" strike="noStrike">
              <a:latin typeface="Arial"/>
              <a:ea typeface="Arial"/>
              <a:cs typeface="Arial"/>
              <a:sym typeface="Arial"/>
            </a:endParaRPr>
          </a:p>
        </p:txBody>
      </p:sp>
      <p:sp>
        <p:nvSpPr>
          <p:cNvPr id="1499" name="Google Shape;1499;g15c6246b6bd_1_107"/>
          <p:cNvSpPr txBox="1"/>
          <p:nvPr/>
        </p:nvSpPr>
        <p:spPr>
          <a:xfrm>
            <a:off x="970200" y="846720"/>
            <a:ext cx="1300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#FDB Entries </a:t>
            </a:r>
            <a:endParaRPr b="0" sz="1400" strike="noStrike">
              <a:latin typeface="Arial"/>
              <a:ea typeface="Arial"/>
              <a:cs typeface="Arial"/>
              <a:sym typeface="Arial"/>
            </a:endParaRPr>
          </a:p>
        </p:txBody>
      </p:sp>
      <p:sp>
        <p:nvSpPr>
          <p:cNvPr id="1500" name="Google Shape;1500;g15c6246b6bd_1_107"/>
          <p:cNvSpPr txBox="1"/>
          <p:nvPr>
            <p:ph idx="2" type="body"/>
          </p:nvPr>
        </p:nvSpPr>
        <p:spPr>
          <a:xfrm>
            <a:off x="3631500" y="463025"/>
            <a:ext cx="2430000" cy="24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i="1" lang="en" sz="1400">
                <a:solidFill>
                  <a:srgbClr val="92D050"/>
                </a:solidFill>
                <a:latin typeface="Trebuchet MS"/>
                <a:ea typeface="Trebuchet MS"/>
                <a:cs typeface="Trebuchet MS"/>
                <a:sym typeface="Trebuchet MS"/>
              </a:rPr>
              <a:t>EVPN bridging entries</a:t>
            </a:r>
            <a:endParaRPr i="1" sz="1400">
              <a:solidFill>
                <a:srgbClr val="92D050"/>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5" name="Shape 1505"/>
        <p:cNvGrpSpPr/>
        <p:nvPr/>
      </p:nvGrpSpPr>
      <p:grpSpPr>
        <a:xfrm>
          <a:off x="0" y="0"/>
          <a:ext cx="0" cy="0"/>
          <a:chOff x="0" y="0"/>
          <a:chExt cx="0" cy="0"/>
        </a:xfrm>
      </p:grpSpPr>
      <p:sp>
        <p:nvSpPr>
          <p:cNvPr id="1506" name="Google Shape;1506;g15c6246b6bd_1_117"/>
          <p:cNvSpPr txBox="1"/>
          <p:nvPr/>
        </p:nvSpPr>
        <p:spPr>
          <a:xfrm>
            <a:off x="1624320" y="278280"/>
            <a:ext cx="6235200" cy="369300"/>
          </a:xfrm>
          <a:prstGeom prst="rect">
            <a:avLst/>
          </a:prstGeom>
          <a:noFill/>
          <a:ln>
            <a:noFill/>
          </a:ln>
        </p:spPr>
        <p:txBody>
          <a:bodyPr anchorCtr="1" anchor="b" bIns="34200" lIns="68400" spcFirstLastPara="1" rIns="68400" wrap="square" tIns="34200">
            <a:noAutofit/>
          </a:bodyPr>
          <a:lstStyle/>
          <a:p>
            <a:pPr indent="0" lvl="0" marL="0" marR="0" rtl="0" algn="ctr">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07" name="Google Shape;1507;g15c6246b6bd_1_117"/>
          <p:cNvSpPr txBox="1"/>
          <p:nvPr/>
        </p:nvSpPr>
        <p:spPr>
          <a:xfrm>
            <a:off x="428400" y="216720"/>
            <a:ext cx="8313600" cy="492600"/>
          </a:xfrm>
          <a:prstGeom prst="rect">
            <a:avLst/>
          </a:prstGeom>
          <a:noFill/>
          <a:ln>
            <a:noFill/>
          </a:ln>
        </p:spPr>
        <p:txBody>
          <a:bodyPr anchorCtr="0" anchor="b" bIns="22675" lIns="45700" spcFirstLastPara="1" rIns="45700" wrap="square" tIns="22675">
            <a:noAutofit/>
          </a:bodyPr>
          <a:lstStyle/>
          <a:p>
            <a:pPr indent="0" lvl="0" marL="0" marR="0" rtl="0" algn="l">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08" name="Google Shape;1508;g15c6246b6bd_1_117"/>
          <p:cNvSpPr txBox="1"/>
          <p:nvPr/>
        </p:nvSpPr>
        <p:spPr>
          <a:xfrm>
            <a:off x="401760" y="47880"/>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b="0" lang="en" sz="1600" strike="noStrike">
                <a:solidFill>
                  <a:srgbClr val="595959"/>
                </a:solidFill>
                <a:latin typeface="Arial"/>
                <a:ea typeface="Arial"/>
                <a:cs typeface="Arial"/>
                <a:sym typeface="Arial"/>
              </a:rPr>
              <a:t>netlink offload  driver sample offload entries :</a:t>
            </a:r>
            <a:br>
              <a:rPr lang="en" sz="1800"/>
            </a:br>
            <a:r>
              <a:rPr b="0" lang="en" sz="1600" strike="noStrike">
                <a:solidFill>
                  <a:srgbClr val="595959"/>
                </a:solidFill>
                <a:latin typeface="Arial"/>
                <a:ea typeface="Arial"/>
                <a:cs typeface="Arial"/>
                <a:sym typeface="Arial"/>
              </a:rPr>
              <a:t>Resulting TC entries</a:t>
            </a:r>
            <a:endParaRPr b="0" sz="1600" strike="noStrike">
              <a:latin typeface="Arial"/>
              <a:ea typeface="Arial"/>
              <a:cs typeface="Arial"/>
              <a:sym typeface="Arial"/>
            </a:endParaRPr>
          </a:p>
        </p:txBody>
      </p:sp>
      <p:sp>
        <p:nvSpPr>
          <p:cNvPr id="1509" name="Google Shape;1509;g15c6246b6bd_1_117"/>
          <p:cNvSpPr txBox="1"/>
          <p:nvPr/>
        </p:nvSpPr>
        <p:spPr>
          <a:xfrm>
            <a:off x="235080" y="1047960"/>
            <a:ext cx="43368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ext&#10;&#10;Description automatically generated" id="1510" name="Google Shape;1510;g15c6246b6bd_1_117"/>
          <p:cNvPicPr preferRelativeResize="0"/>
          <p:nvPr/>
        </p:nvPicPr>
        <p:blipFill rotWithShape="1">
          <a:blip r:embed="rId3">
            <a:alphaModFix/>
          </a:blip>
          <a:srcRect b="0" l="0" r="0" t="0"/>
          <a:stretch/>
        </p:blipFill>
        <p:spPr>
          <a:xfrm>
            <a:off x="1033560" y="770760"/>
            <a:ext cx="6607440" cy="4156203"/>
          </a:xfrm>
          <a:prstGeom prst="rect">
            <a:avLst/>
          </a:prstGeom>
          <a:noFill/>
          <a:ln>
            <a:noFill/>
          </a:ln>
        </p:spPr>
      </p:pic>
      <p:sp>
        <p:nvSpPr>
          <p:cNvPr id="1511" name="Google Shape;1511;g15c6246b6bd_1_117"/>
          <p:cNvSpPr txBox="1"/>
          <p:nvPr/>
        </p:nvSpPr>
        <p:spPr>
          <a:xfrm>
            <a:off x="1033550" y="462950"/>
            <a:ext cx="2196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Encap/Tx Direction</a:t>
            </a:r>
            <a:endParaRPr b="0" sz="1400" strike="noStrike">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6" name="Shape 1516"/>
        <p:cNvGrpSpPr/>
        <p:nvPr/>
      </p:nvGrpSpPr>
      <p:grpSpPr>
        <a:xfrm>
          <a:off x="0" y="0"/>
          <a:ext cx="0" cy="0"/>
          <a:chOff x="0" y="0"/>
          <a:chExt cx="0" cy="0"/>
        </a:xfrm>
      </p:grpSpPr>
      <p:sp>
        <p:nvSpPr>
          <p:cNvPr id="1517" name="Google Shape;1517;g15c6246b6bd_1_127"/>
          <p:cNvSpPr txBox="1"/>
          <p:nvPr/>
        </p:nvSpPr>
        <p:spPr>
          <a:xfrm>
            <a:off x="1624320" y="278280"/>
            <a:ext cx="6235200" cy="369300"/>
          </a:xfrm>
          <a:prstGeom prst="rect">
            <a:avLst/>
          </a:prstGeom>
          <a:noFill/>
          <a:ln>
            <a:noFill/>
          </a:ln>
        </p:spPr>
        <p:txBody>
          <a:bodyPr anchorCtr="1" anchor="b" bIns="34200" lIns="68400" spcFirstLastPara="1" rIns="68400" wrap="square" tIns="34200">
            <a:noAutofit/>
          </a:bodyPr>
          <a:lstStyle/>
          <a:p>
            <a:pPr indent="0" lvl="0" marL="0" marR="0" rtl="0" algn="ctr">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18" name="Google Shape;1518;g15c6246b6bd_1_127"/>
          <p:cNvSpPr txBox="1"/>
          <p:nvPr/>
        </p:nvSpPr>
        <p:spPr>
          <a:xfrm>
            <a:off x="428400" y="216720"/>
            <a:ext cx="8313600" cy="492600"/>
          </a:xfrm>
          <a:prstGeom prst="rect">
            <a:avLst/>
          </a:prstGeom>
          <a:noFill/>
          <a:ln>
            <a:noFill/>
          </a:ln>
        </p:spPr>
        <p:txBody>
          <a:bodyPr anchorCtr="0" anchor="b" bIns="22675" lIns="45700" spcFirstLastPara="1" rIns="45700" wrap="square" tIns="22675">
            <a:noAutofit/>
          </a:bodyPr>
          <a:lstStyle/>
          <a:p>
            <a:pPr indent="0" lvl="0" marL="0" marR="0" rtl="0" algn="l">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19" name="Google Shape;1519;g15c6246b6bd_1_127"/>
          <p:cNvSpPr txBox="1"/>
          <p:nvPr/>
        </p:nvSpPr>
        <p:spPr>
          <a:xfrm>
            <a:off x="401760" y="47880"/>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b="0" lang="en" sz="1600" strike="noStrike">
                <a:solidFill>
                  <a:srgbClr val="595959"/>
                </a:solidFill>
                <a:latin typeface="Arial"/>
                <a:ea typeface="Arial"/>
                <a:cs typeface="Arial"/>
                <a:sym typeface="Arial"/>
              </a:rPr>
              <a:t>netlink offload  driver sample offload entries :</a:t>
            </a:r>
            <a:br>
              <a:rPr lang="en" sz="1800"/>
            </a:br>
            <a:r>
              <a:rPr b="0" lang="en" sz="1600" strike="noStrike">
                <a:solidFill>
                  <a:srgbClr val="595959"/>
                </a:solidFill>
                <a:latin typeface="Arial"/>
                <a:ea typeface="Arial"/>
                <a:cs typeface="Arial"/>
                <a:sym typeface="Arial"/>
              </a:rPr>
              <a:t>Resulting TC entries</a:t>
            </a:r>
            <a:endParaRPr b="0" sz="1600" strike="noStrike">
              <a:latin typeface="Arial"/>
              <a:ea typeface="Arial"/>
              <a:cs typeface="Arial"/>
              <a:sym typeface="Arial"/>
            </a:endParaRPr>
          </a:p>
        </p:txBody>
      </p:sp>
      <p:sp>
        <p:nvSpPr>
          <p:cNvPr id="1520" name="Google Shape;1520;g15c6246b6bd_1_127"/>
          <p:cNvSpPr txBox="1"/>
          <p:nvPr/>
        </p:nvSpPr>
        <p:spPr>
          <a:xfrm>
            <a:off x="235080" y="1047960"/>
            <a:ext cx="43368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g15c6246b6bd_1_127"/>
          <p:cNvSpPr txBox="1"/>
          <p:nvPr/>
        </p:nvSpPr>
        <p:spPr>
          <a:xfrm>
            <a:off x="1531800" y="462950"/>
            <a:ext cx="233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Decap/Rx Direction</a:t>
            </a:r>
            <a:endParaRPr b="0" sz="1400" strike="noStrike">
              <a:latin typeface="Arial"/>
              <a:ea typeface="Arial"/>
              <a:cs typeface="Arial"/>
              <a:sym typeface="Arial"/>
            </a:endParaRPr>
          </a:p>
        </p:txBody>
      </p:sp>
      <p:pic>
        <p:nvPicPr>
          <p:cNvPr descr="Text&#10;&#10;Description automatically generated" id="1522" name="Google Shape;1522;g15c6246b6bd_1_127"/>
          <p:cNvPicPr preferRelativeResize="0"/>
          <p:nvPr/>
        </p:nvPicPr>
        <p:blipFill rotWithShape="1">
          <a:blip r:embed="rId3">
            <a:alphaModFix/>
          </a:blip>
          <a:srcRect b="0" l="0" r="0" t="0"/>
          <a:stretch/>
        </p:blipFill>
        <p:spPr>
          <a:xfrm>
            <a:off x="1176840" y="724680"/>
            <a:ext cx="6342839" cy="41407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27" name="Shape 1527"/>
        <p:cNvGrpSpPr/>
        <p:nvPr/>
      </p:nvGrpSpPr>
      <p:grpSpPr>
        <a:xfrm>
          <a:off x="0" y="0"/>
          <a:ext cx="0" cy="0"/>
          <a:chOff x="0" y="0"/>
          <a:chExt cx="0" cy="0"/>
        </a:xfrm>
      </p:grpSpPr>
      <p:sp>
        <p:nvSpPr>
          <p:cNvPr id="1528" name="Google Shape;1528;g15c6246b6bd_1_137"/>
          <p:cNvSpPr txBox="1"/>
          <p:nvPr/>
        </p:nvSpPr>
        <p:spPr>
          <a:xfrm>
            <a:off x="437400" y="216720"/>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b="0" lang="en" sz="1600" strike="noStrike">
                <a:solidFill>
                  <a:srgbClr val="595959"/>
                </a:solidFill>
                <a:latin typeface="Arial"/>
                <a:ea typeface="Arial"/>
                <a:cs typeface="Arial"/>
                <a:sym typeface="Arial"/>
              </a:rPr>
              <a:t>netlink offload  driver sample offload entries :</a:t>
            </a:r>
            <a:br>
              <a:rPr lang="en" sz="1800"/>
            </a:br>
            <a:r>
              <a:rPr b="0" lang="en" sz="1600" strike="noStrike">
                <a:solidFill>
                  <a:srgbClr val="595959"/>
                </a:solidFill>
                <a:latin typeface="Arial"/>
                <a:ea typeface="Arial"/>
                <a:cs typeface="Arial"/>
                <a:sym typeface="Arial"/>
              </a:rPr>
              <a:t>EVPN Route Entries</a:t>
            </a:r>
            <a:endParaRPr b="0" sz="1600" strike="noStrike">
              <a:latin typeface="Arial"/>
              <a:ea typeface="Arial"/>
              <a:cs typeface="Arial"/>
              <a:sym typeface="Arial"/>
            </a:endParaRPr>
          </a:p>
        </p:txBody>
      </p:sp>
      <p:sp>
        <p:nvSpPr>
          <p:cNvPr id="1529" name="Google Shape;1529;g15c6246b6bd_1_137"/>
          <p:cNvSpPr txBox="1"/>
          <p:nvPr/>
        </p:nvSpPr>
        <p:spPr>
          <a:xfrm>
            <a:off x="970200" y="846720"/>
            <a:ext cx="1441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#EVPN Routes </a:t>
            </a:r>
            <a:endParaRPr b="0" sz="1400" strike="noStrike">
              <a:latin typeface="Arial"/>
              <a:ea typeface="Arial"/>
              <a:cs typeface="Arial"/>
              <a:sym typeface="Arial"/>
            </a:endParaRPr>
          </a:p>
        </p:txBody>
      </p:sp>
      <p:pic>
        <p:nvPicPr>
          <p:cNvPr id="1530" name="Google Shape;1530;g15c6246b6bd_1_137"/>
          <p:cNvPicPr preferRelativeResize="0"/>
          <p:nvPr/>
        </p:nvPicPr>
        <p:blipFill rotWithShape="1">
          <a:blip r:embed="rId3">
            <a:alphaModFix/>
          </a:blip>
          <a:srcRect b="0" l="0" r="0" t="0"/>
          <a:stretch/>
        </p:blipFill>
        <p:spPr>
          <a:xfrm>
            <a:off x="1078200" y="1372680"/>
            <a:ext cx="5887079" cy="639000"/>
          </a:xfrm>
          <a:prstGeom prst="rect">
            <a:avLst/>
          </a:prstGeom>
          <a:noFill/>
          <a:ln>
            <a:noFill/>
          </a:ln>
        </p:spPr>
      </p:pic>
      <p:pic>
        <p:nvPicPr>
          <p:cNvPr descr="Text&#10;&#10;Description automatically generated" id="1531" name="Google Shape;1531;g15c6246b6bd_1_137"/>
          <p:cNvPicPr preferRelativeResize="0"/>
          <p:nvPr/>
        </p:nvPicPr>
        <p:blipFill rotWithShape="1">
          <a:blip r:embed="rId4">
            <a:alphaModFix/>
          </a:blip>
          <a:srcRect b="0" l="0" r="0" t="0"/>
          <a:stretch/>
        </p:blipFill>
        <p:spPr>
          <a:xfrm>
            <a:off x="1078200" y="2694240"/>
            <a:ext cx="5966641" cy="843840"/>
          </a:xfrm>
          <a:prstGeom prst="rect">
            <a:avLst/>
          </a:prstGeom>
          <a:noFill/>
          <a:ln>
            <a:noFill/>
          </a:ln>
        </p:spPr>
      </p:pic>
      <p:sp>
        <p:nvSpPr>
          <p:cNvPr id="1532" name="Google Shape;1532;g15c6246b6bd_1_137"/>
          <p:cNvSpPr txBox="1"/>
          <p:nvPr/>
        </p:nvSpPr>
        <p:spPr>
          <a:xfrm>
            <a:off x="1041480" y="2222280"/>
            <a:ext cx="1388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#Neigh entries </a:t>
            </a:r>
            <a:endParaRPr b="0" sz="1400" strike="noStrike">
              <a:latin typeface="Arial"/>
              <a:ea typeface="Arial"/>
              <a:cs typeface="Arial"/>
              <a:sym typeface="Aria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37" name="Shape 1537"/>
        <p:cNvGrpSpPr/>
        <p:nvPr/>
      </p:nvGrpSpPr>
      <p:grpSpPr>
        <a:xfrm>
          <a:off x="0" y="0"/>
          <a:ext cx="0" cy="0"/>
          <a:chOff x="0" y="0"/>
          <a:chExt cx="0" cy="0"/>
        </a:xfrm>
      </p:grpSpPr>
      <p:sp>
        <p:nvSpPr>
          <p:cNvPr id="1538" name="Google Shape;1538;g15c6246b6bd_1_146"/>
          <p:cNvSpPr txBox="1"/>
          <p:nvPr/>
        </p:nvSpPr>
        <p:spPr>
          <a:xfrm>
            <a:off x="1624320" y="278280"/>
            <a:ext cx="6235200" cy="369300"/>
          </a:xfrm>
          <a:prstGeom prst="rect">
            <a:avLst/>
          </a:prstGeom>
          <a:noFill/>
          <a:ln>
            <a:noFill/>
          </a:ln>
        </p:spPr>
        <p:txBody>
          <a:bodyPr anchorCtr="1" anchor="b" bIns="34200" lIns="68400" spcFirstLastPara="1" rIns="68400" wrap="square" tIns="34200">
            <a:noAutofit/>
          </a:bodyPr>
          <a:lstStyle/>
          <a:p>
            <a:pPr indent="0" lvl="0" marL="0" marR="0" rtl="0" algn="ctr">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39" name="Google Shape;1539;g15c6246b6bd_1_146"/>
          <p:cNvSpPr txBox="1"/>
          <p:nvPr/>
        </p:nvSpPr>
        <p:spPr>
          <a:xfrm>
            <a:off x="428400" y="216720"/>
            <a:ext cx="8313600" cy="492600"/>
          </a:xfrm>
          <a:prstGeom prst="rect">
            <a:avLst/>
          </a:prstGeom>
          <a:noFill/>
          <a:ln>
            <a:noFill/>
          </a:ln>
        </p:spPr>
        <p:txBody>
          <a:bodyPr anchorCtr="0" anchor="b" bIns="22675" lIns="45700" spcFirstLastPara="1" rIns="45700" wrap="square" tIns="22675">
            <a:noAutofit/>
          </a:bodyPr>
          <a:lstStyle/>
          <a:p>
            <a:pPr indent="0" lvl="0" marL="0" marR="0" rtl="0" algn="l">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40" name="Google Shape;1540;g15c6246b6bd_1_146"/>
          <p:cNvSpPr txBox="1"/>
          <p:nvPr/>
        </p:nvSpPr>
        <p:spPr>
          <a:xfrm>
            <a:off x="401760" y="47880"/>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b="0" lang="en" sz="1600" strike="noStrike">
                <a:solidFill>
                  <a:srgbClr val="595959"/>
                </a:solidFill>
                <a:latin typeface="Arial"/>
                <a:ea typeface="Arial"/>
                <a:cs typeface="Arial"/>
                <a:sym typeface="Arial"/>
              </a:rPr>
              <a:t>netlink offload  driver sample offload entries :</a:t>
            </a:r>
            <a:br>
              <a:rPr lang="en" sz="1800"/>
            </a:br>
            <a:r>
              <a:rPr b="0" lang="en" sz="1600" strike="noStrike">
                <a:solidFill>
                  <a:srgbClr val="595959"/>
                </a:solidFill>
                <a:latin typeface="Arial"/>
                <a:ea typeface="Arial"/>
                <a:cs typeface="Arial"/>
                <a:sym typeface="Arial"/>
              </a:rPr>
              <a:t>Resulting TC entries</a:t>
            </a:r>
            <a:endParaRPr b="0" sz="1600" strike="noStrike">
              <a:latin typeface="Arial"/>
              <a:ea typeface="Arial"/>
              <a:cs typeface="Arial"/>
              <a:sym typeface="Arial"/>
            </a:endParaRPr>
          </a:p>
        </p:txBody>
      </p:sp>
      <p:sp>
        <p:nvSpPr>
          <p:cNvPr id="1541" name="Google Shape;1541;g15c6246b6bd_1_146"/>
          <p:cNvSpPr txBox="1"/>
          <p:nvPr/>
        </p:nvSpPr>
        <p:spPr>
          <a:xfrm>
            <a:off x="235080" y="1047960"/>
            <a:ext cx="43368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g15c6246b6bd_1_146"/>
          <p:cNvSpPr txBox="1"/>
          <p:nvPr/>
        </p:nvSpPr>
        <p:spPr>
          <a:xfrm>
            <a:off x="562125" y="462950"/>
            <a:ext cx="2667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Encap/Tx Direction</a:t>
            </a:r>
            <a:endParaRPr b="0" sz="1400" strike="noStrike">
              <a:latin typeface="Arial"/>
              <a:ea typeface="Arial"/>
              <a:cs typeface="Arial"/>
              <a:sym typeface="Arial"/>
            </a:endParaRPr>
          </a:p>
        </p:txBody>
      </p:sp>
      <p:pic>
        <p:nvPicPr>
          <p:cNvPr descr="Text&#10;&#10;Description automatically generated" id="1543" name="Google Shape;1543;g15c6246b6bd_1_146"/>
          <p:cNvPicPr preferRelativeResize="0"/>
          <p:nvPr/>
        </p:nvPicPr>
        <p:blipFill rotWithShape="1">
          <a:blip r:embed="rId3">
            <a:alphaModFix/>
          </a:blip>
          <a:srcRect b="0" l="0" r="0" t="0"/>
          <a:stretch/>
        </p:blipFill>
        <p:spPr>
          <a:xfrm>
            <a:off x="336960" y="770760"/>
            <a:ext cx="3996362" cy="3909960"/>
          </a:xfrm>
          <a:prstGeom prst="rect">
            <a:avLst/>
          </a:prstGeom>
          <a:noFill/>
          <a:ln>
            <a:noFill/>
          </a:ln>
        </p:spPr>
      </p:pic>
      <p:pic>
        <p:nvPicPr>
          <p:cNvPr descr="Text&#10;&#10;Description automatically generated" id="1544" name="Google Shape;1544;g15c6246b6bd_1_146"/>
          <p:cNvPicPr preferRelativeResize="0"/>
          <p:nvPr/>
        </p:nvPicPr>
        <p:blipFill rotWithShape="1">
          <a:blip r:embed="rId4">
            <a:alphaModFix/>
          </a:blip>
          <a:srcRect b="0" l="0" r="0" t="0"/>
          <a:stretch/>
        </p:blipFill>
        <p:spPr>
          <a:xfrm>
            <a:off x="4424760" y="770760"/>
            <a:ext cx="4246198" cy="39099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15c6246b6bd_1_286"/>
          <p:cNvSpPr txBox="1"/>
          <p:nvPr>
            <p:ph type="title"/>
          </p:nvPr>
        </p:nvSpPr>
        <p:spPr>
          <a:xfrm>
            <a:off x="415290" y="154841"/>
            <a:ext cx="8313300" cy="4923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E-VPN implementation</a:t>
            </a:r>
            <a:endParaRPr/>
          </a:p>
        </p:txBody>
      </p:sp>
      <p:sp>
        <p:nvSpPr>
          <p:cNvPr id="647" name="Google Shape;647;g15c6246b6bd_1_286"/>
          <p:cNvSpPr txBox="1"/>
          <p:nvPr>
            <p:ph idx="1" type="body"/>
          </p:nvPr>
        </p:nvSpPr>
        <p:spPr>
          <a:xfrm>
            <a:off x="123875" y="1544025"/>
            <a:ext cx="4005000" cy="3247200"/>
          </a:xfrm>
          <a:prstGeom prst="rect">
            <a:avLst/>
          </a:prstGeom>
        </p:spPr>
        <p:txBody>
          <a:bodyPr anchorCtr="0" anchor="t" bIns="45700" lIns="91425" spcFirstLastPara="1" rIns="91425" wrap="square" tIns="45700">
            <a:noAutofit/>
          </a:bodyPr>
          <a:lstStyle/>
          <a:p>
            <a:pPr indent="-393700" lvl="0" marL="457200" rtl="0" algn="l">
              <a:spcBef>
                <a:spcPts val="750"/>
              </a:spcBef>
              <a:spcAft>
                <a:spcPts val="0"/>
              </a:spcAft>
              <a:buSzPts val="2600"/>
              <a:buChar char="●"/>
            </a:pPr>
            <a:r>
              <a:rPr lang="en" sz="1400"/>
              <a:t>Typically on the TOR switches</a:t>
            </a:r>
            <a:endParaRPr sz="1400"/>
          </a:p>
          <a:p>
            <a:pPr indent="0" lvl="0" marL="457200" rtl="0" algn="l">
              <a:spcBef>
                <a:spcPts val="750"/>
              </a:spcBef>
              <a:spcAft>
                <a:spcPts val="0"/>
              </a:spcAft>
              <a:buNone/>
            </a:pPr>
            <a:r>
              <a:t/>
            </a:r>
            <a:endParaRPr sz="1400"/>
          </a:p>
          <a:p>
            <a:pPr indent="-393700" lvl="0" marL="457200" rtl="0" algn="l">
              <a:spcBef>
                <a:spcPts val="750"/>
              </a:spcBef>
              <a:spcAft>
                <a:spcPts val="0"/>
              </a:spcAft>
              <a:buSzPts val="2600"/>
              <a:buChar char="●"/>
            </a:pPr>
            <a:r>
              <a:rPr lang="en" sz="1400"/>
              <a:t>Accelerated by Switch ASIC datapath (nvidia, broadcom and others)</a:t>
            </a:r>
            <a:endParaRPr sz="1400"/>
          </a:p>
          <a:p>
            <a:pPr indent="0" lvl="0" marL="457200" rtl="0" algn="l">
              <a:spcBef>
                <a:spcPts val="750"/>
              </a:spcBef>
              <a:spcAft>
                <a:spcPts val="0"/>
              </a:spcAft>
              <a:buNone/>
            </a:pPr>
            <a:r>
              <a:t/>
            </a:r>
            <a:endParaRPr sz="1400"/>
          </a:p>
          <a:p>
            <a:pPr indent="-393700" lvl="0" marL="457200" rtl="0" algn="l">
              <a:spcBef>
                <a:spcPts val="750"/>
              </a:spcBef>
              <a:spcAft>
                <a:spcPts val="0"/>
              </a:spcAft>
              <a:buSzPts val="2600"/>
              <a:buChar char="●"/>
            </a:pPr>
            <a:r>
              <a:rPr lang="en" sz="1400"/>
              <a:t>Most E-VPN control and datapath implementations are proprietary</a:t>
            </a:r>
            <a:endParaRPr sz="1400"/>
          </a:p>
        </p:txBody>
      </p:sp>
      <p:sp>
        <p:nvSpPr>
          <p:cNvPr id="648" name="Google Shape;648;g15c6246b6bd_1_286"/>
          <p:cNvSpPr txBox="1"/>
          <p:nvPr>
            <p:ph idx="2" type="body"/>
          </p:nvPr>
        </p:nvSpPr>
        <p:spPr>
          <a:xfrm>
            <a:off x="368240" y="605506"/>
            <a:ext cx="8313300" cy="438000"/>
          </a:xfrm>
          <a:prstGeom prst="rect">
            <a:avLst/>
          </a:prstGeom>
        </p:spPr>
        <p:txBody>
          <a:bodyPr anchorCtr="0" anchor="t" bIns="45700" lIns="91425" spcFirstLastPara="1" rIns="91425" wrap="square" tIns="45700">
            <a:noAutofit/>
          </a:bodyPr>
          <a:lstStyle/>
          <a:p>
            <a:pPr indent="0" lvl="0" marL="0" rtl="0" algn="ctr">
              <a:spcBef>
                <a:spcPts val="750"/>
              </a:spcBef>
              <a:spcAft>
                <a:spcPts val="0"/>
              </a:spcAft>
              <a:buNone/>
            </a:pPr>
            <a:r>
              <a:rPr i="1" lang="en"/>
              <a:t>Datacenter</a:t>
            </a:r>
            <a:endParaRPr i="1"/>
          </a:p>
        </p:txBody>
      </p:sp>
      <p:pic>
        <p:nvPicPr>
          <p:cNvPr id="649" name="Google Shape;649;g15c6246b6bd_1_286"/>
          <p:cNvPicPr preferRelativeResize="0"/>
          <p:nvPr/>
        </p:nvPicPr>
        <p:blipFill rotWithShape="1">
          <a:blip r:embed="rId3">
            <a:alphaModFix/>
          </a:blip>
          <a:srcRect b="0" l="0" r="0" t="0"/>
          <a:stretch/>
        </p:blipFill>
        <p:spPr>
          <a:xfrm>
            <a:off x="6962783" y="1371986"/>
            <a:ext cx="1067296" cy="317666"/>
          </a:xfrm>
          <a:prstGeom prst="rect">
            <a:avLst/>
          </a:prstGeom>
          <a:noFill/>
          <a:ln>
            <a:noFill/>
          </a:ln>
        </p:spPr>
      </p:pic>
      <p:grpSp>
        <p:nvGrpSpPr>
          <p:cNvPr id="650" name="Google Shape;650;g15c6246b6bd_1_286"/>
          <p:cNvGrpSpPr/>
          <p:nvPr/>
        </p:nvGrpSpPr>
        <p:grpSpPr>
          <a:xfrm>
            <a:off x="4452650" y="1371972"/>
            <a:ext cx="3401241" cy="3767380"/>
            <a:chOff x="1769449" y="793278"/>
            <a:chExt cx="3199060" cy="3557488"/>
          </a:xfrm>
        </p:grpSpPr>
        <p:pic>
          <p:nvPicPr>
            <p:cNvPr id="651" name="Google Shape;651;g15c6246b6bd_1_286"/>
            <p:cNvPicPr preferRelativeResize="0"/>
            <p:nvPr/>
          </p:nvPicPr>
          <p:blipFill rotWithShape="1">
            <a:blip r:embed="rId4">
              <a:alphaModFix amt="50000"/>
            </a:blip>
            <a:srcRect b="0" l="0" r="0" t="0"/>
            <a:stretch/>
          </p:blipFill>
          <p:spPr>
            <a:xfrm>
              <a:off x="2833515" y="1156883"/>
              <a:ext cx="2134994" cy="918013"/>
            </a:xfrm>
            <a:prstGeom prst="rect">
              <a:avLst/>
            </a:prstGeom>
            <a:noFill/>
            <a:ln>
              <a:noFill/>
            </a:ln>
          </p:spPr>
        </p:pic>
        <p:grpSp>
          <p:nvGrpSpPr>
            <p:cNvPr id="652" name="Google Shape;652;g15c6246b6bd_1_286"/>
            <p:cNvGrpSpPr/>
            <p:nvPr/>
          </p:nvGrpSpPr>
          <p:grpSpPr>
            <a:xfrm>
              <a:off x="3160008" y="3226641"/>
              <a:ext cx="1006995" cy="796909"/>
              <a:chOff x="7233798" y="3744997"/>
              <a:chExt cx="989093" cy="804390"/>
            </a:xfrm>
          </p:grpSpPr>
          <p:pic>
            <p:nvPicPr>
              <p:cNvPr id="653" name="Google Shape;653;g15c6246b6bd_1_286"/>
              <p:cNvPicPr preferRelativeResize="0"/>
              <p:nvPr/>
            </p:nvPicPr>
            <p:blipFill rotWithShape="1">
              <a:blip r:embed="rId5">
                <a:alphaModFix/>
              </a:blip>
              <a:srcRect b="0" l="0" r="0" t="0"/>
              <a:stretch/>
            </p:blipFill>
            <p:spPr>
              <a:xfrm>
                <a:off x="7234829" y="3744997"/>
                <a:ext cx="988062" cy="291538"/>
              </a:xfrm>
              <a:prstGeom prst="rect">
                <a:avLst/>
              </a:prstGeom>
              <a:noFill/>
              <a:ln>
                <a:noFill/>
              </a:ln>
            </p:spPr>
          </p:pic>
          <p:pic>
            <p:nvPicPr>
              <p:cNvPr id="654" name="Google Shape;654;g15c6246b6bd_1_286"/>
              <p:cNvPicPr preferRelativeResize="0"/>
              <p:nvPr/>
            </p:nvPicPr>
            <p:blipFill rotWithShape="1">
              <a:blip r:embed="rId5">
                <a:alphaModFix/>
              </a:blip>
              <a:srcRect b="0" l="0" r="0" t="0"/>
              <a:stretch/>
            </p:blipFill>
            <p:spPr>
              <a:xfrm>
                <a:off x="7233798" y="4006782"/>
                <a:ext cx="988062" cy="291538"/>
              </a:xfrm>
              <a:prstGeom prst="rect">
                <a:avLst/>
              </a:prstGeom>
              <a:noFill/>
              <a:ln>
                <a:noFill/>
              </a:ln>
            </p:spPr>
          </p:pic>
          <p:pic>
            <p:nvPicPr>
              <p:cNvPr id="655" name="Google Shape;655;g15c6246b6bd_1_286"/>
              <p:cNvPicPr preferRelativeResize="0"/>
              <p:nvPr/>
            </p:nvPicPr>
            <p:blipFill rotWithShape="1">
              <a:blip r:embed="rId5">
                <a:alphaModFix/>
              </a:blip>
              <a:srcRect b="0" l="0" r="0" t="0"/>
              <a:stretch/>
            </p:blipFill>
            <p:spPr>
              <a:xfrm>
                <a:off x="7234367" y="4257849"/>
                <a:ext cx="988062" cy="291538"/>
              </a:xfrm>
              <a:prstGeom prst="rect">
                <a:avLst/>
              </a:prstGeom>
              <a:noFill/>
              <a:ln>
                <a:noFill/>
              </a:ln>
            </p:spPr>
          </p:pic>
        </p:grpSp>
        <p:grpSp>
          <p:nvGrpSpPr>
            <p:cNvPr id="656" name="Google Shape;656;g15c6246b6bd_1_286"/>
            <p:cNvGrpSpPr/>
            <p:nvPr/>
          </p:nvGrpSpPr>
          <p:grpSpPr>
            <a:xfrm>
              <a:off x="1771323" y="3206127"/>
              <a:ext cx="1006995" cy="796909"/>
              <a:chOff x="7244033" y="3724290"/>
              <a:chExt cx="989093" cy="804390"/>
            </a:xfrm>
          </p:grpSpPr>
          <p:pic>
            <p:nvPicPr>
              <p:cNvPr id="657" name="Google Shape;657;g15c6246b6bd_1_286"/>
              <p:cNvPicPr preferRelativeResize="0"/>
              <p:nvPr/>
            </p:nvPicPr>
            <p:blipFill rotWithShape="1">
              <a:blip r:embed="rId5">
                <a:alphaModFix/>
              </a:blip>
              <a:srcRect b="0" l="0" r="0" t="0"/>
              <a:stretch/>
            </p:blipFill>
            <p:spPr>
              <a:xfrm>
                <a:off x="7245064" y="3724290"/>
                <a:ext cx="988062" cy="291538"/>
              </a:xfrm>
              <a:prstGeom prst="rect">
                <a:avLst/>
              </a:prstGeom>
              <a:noFill/>
              <a:ln>
                <a:noFill/>
              </a:ln>
            </p:spPr>
          </p:pic>
          <p:pic>
            <p:nvPicPr>
              <p:cNvPr id="658" name="Google Shape;658;g15c6246b6bd_1_286"/>
              <p:cNvPicPr preferRelativeResize="0"/>
              <p:nvPr/>
            </p:nvPicPr>
            <p:blipFill rotWithShape="1">
              <a:blip r:embed="rId5">
                <a:alphaModFix/>
              </a:blip>
              <a:srcRect b="0" l="0" r="0" t="0"/>
              <a:stretch/>
            </p:blipFill>
            <p:spPr>
              <a:xfrm>
                <a:off x="7244033" y="3986075"/>
                <a:ext cx="988062" cy="291538"/>
              </a:xfrm>
              <a:prstGeom prst="rect">
                <a:avLst/>
              </a:prstGeom>
              <a:noFill/>
              <a:ln>
                <a:noFill/>
              </a:ln>
            </p:spPr>
          </p:pic>
          <p:pic>
            <p:nvPicPr>
              <p:cNvPr id="659" name="Google Shape;659;g15c6246b6bd_1_286"/>
              <p:cNvPicPr preferRelativeResize="0"/>
              <p:nvPr/>
            </p:nvPicPr>
            <p:blipFill rotWithShape="1">
              <a:blip r:embed="rId5">
                <a:alphaModFix/>
              </a:blip>
              <a:srcRect b="0" l="0" r="0" t="0"/>
              <a:stretch/>
            </p:blipFill>
            <p:spPr>
              <a:xfrm>
                <a:off x="7244602" y="4237142"/>
                <a:ext cx="988062" cy="291538"/>
              </a:xfrm>
              <a:prstGeom prst="rect">
                <a:avLst/>
              </a:prstGeom>
              <a:noFill/>
              <a:ln>
                <a:noFill/>
              </a:ln>
            </p:spPr>
          </p:pic>
        </p:grpSp>
        <p:pic>
          <p:nvPicPr>
            <p:cNvPr id="660" name="Google Shape;660;g15c6246b6bd_1_286"/>
            <p:cNvPicPr preferRelativeResize="0"/>
            <p:nvPr/>
          </p:nvPicPr>
          <p:blipFill rotWithShape="1">
            <a:blip r:embed="rId3">
              <a:alphaModFix/>
            </a:blip>
            <a:srcRect b="0" l="0" r="0" t="0"/>
            <a:stretch/>
          </p:blipFill>
          <p:spPr>
            <a:xfrm>
              <a:off x="2541527" y="793278"/>
              <a:ext cx="1003854" cy="299968"/>
            </a:xfrm>
            <a:prstGeom prst="rect">
              <a:avLst/>
            </a:prstGeom>
            <a:noFill/>
            <a:ln>
              <a:noFill/>
            </a:ln>
          </p:spPr>
        </p:pic>
        <p:pic>
          <p:nvPicPr>
            <p:cNvPr id="661" name="Google Shape;661;g15c6246b6bd_1_286"/>
            <p:cNvPicPr preferRelativeResize="0"/>
            <p:nvPr/>
          </p:nvPicPr>
          <p:blipFill rotWithShape="1">
            <a:blip r:embed="rId3">
              <a:alphaModFix/>
            </a:blip>
            <a:srcRect b="0" l="0" r="0" t="0"/>
            <a:stretch/>
          </p:blipFill>
          <p:spPr>
            <a:xfrm>
              <a:off x="3179155" y="2159475"/>
              <a:ext cx="1003858" cy="552125"/>
            </a:xfrm>
            <a:prstGeom prst="rect">
              <a:avLst/>
            </a:prstGeom>
            <a:noFill/>
            <a:ln>
              <a:noFill/>
            </a:ln>
          </p:spPr>
        </p:pic>
        <p:pic>
          <p:nvPicPr>
            <p:cNvPr id="662" name="Google Shape;662;g15c6246b6bd_1_286"/>
            <p:cNvPicPr preferRelativeResize="0"/>
            <p:nvPr/>
          </p:nvPicPr>
          <p:blipFill rotWithShape="1">
            <a:blip r:embed="rId3">
              <a:alphaModFix/>
            </a:blip>
            <a:srcRect b="0" l="0" r="0" t="0"/>
            <a:stretch/>
          </p:blipFill>
          <p:spPr>
            <a:xfrm>
              <a:off x="1769449" y="2172197"/>
              <a:ext cx="1003858" cy="552125"/>
            </a:xfrm>
            <a:prstGeom prst="rect">
              <a:avLst/>
            </a:prstGeom>
            <a:noFill/>
            <a:ln>
              <a:noFill/>
            </a:ln>
          </p:spPr>
        </p:pic>
        <p:cxnSp>
          <p:nvCxnSpPr>
            <p:cNvPr id="663" name="Google Shape;663;g15c6246b6bd_1_286"/>
            <p:cNvCxnSpPr>
              <a:stCxn id="662" idx="2"/>
            </p:cNvCxnSpPr>
            <p:nvPr/>
          </p:nvCxnSpPr>
          <p:spPr>
            <a:xfrm flipH="1">
              <a:off x="2090478" y="2724321"/>
              <a:ext cx="180900" cy="485700"/>
            </a:xfrm>
            <a:prstGeom prst="straightConnector1">
              <a:avLst/>
            </a:prstGeom>
            <a:noFill/>
            <a:ln cap="flat" cmpd="sng" w="15875">
              <a:solidFill>
                <a:srgbClr val="147031"/>
              </a:solidFill>
              <a:prstDash val="solid"/>
              <a:round/>
              <a:headEnd len="sm" w="sm" type="none"/>
              <a:tailEnd len="sm" w="sm" type="none"/>
            </a:ln>
          </p:spPr>
        </p:cxnSp>
        <p:cxnSp>
          <p:nvCxnSpPr>
            <p:cNvPr id="664" name="Google Shape;664;g15c6246b6bd_1_286"/>
            <p:cNvCxnSpPr>
              <a:stCxn id="653" idx="0"/>
              <a:endCxn id="661" idx="2"/>
            </p:cNvCxnSpPr>
            <p:nvPr/>
          </p:nvCxnSpPr>
          <p:spPr>
            <a:xfrm flipH="1" rot="10800000">
              <a:off x="3664030" y="2711541"/>
              <a:ext cx="17100" cy="515100"/>
            </a:xfrm>
            <a:prstGeom prst="straightConnector1">
              <a:avLst/>
            </a:prstGeom>
            <a:noFill/>
            <a:ln cap="flat" cmpd="sng" w="15875">
              <a:solidFill>
                <a:srgbClr val="147031"/>
              </a:solidFill>
              <a:prstDash val="solid"/>
              <a:round/>
              <a:headEnd len="sm" w="sm" type="none"/>
              <a:tailEnd len="sm" w="sm" type="none"/>
            </a:ln>
          </p:spPr>
        </p:cxnSp>
        <p:cxnSp>
          <p:nvCxnSpPr>
            <p:cNvPr id="665" name="Google Shape;665;g15c6246b6bd_1_286"/>
            <p:cNvCxnSpPr>
              <a:stCxn id="662" idx="0"/>
              <a:endCxn id="660" idx="2"/>
            </p:cNvCxnSpPr>
            <p:nvPr/>
          </p:nvCxnSpPr>
          <p:spPr>
            <a:xfrm flipH="1" rot="10800000">
              <a:off x="2271378" y="1093097"/>
              <a:ext cx="772200" cy="1079100"/>
            </a:xfrm>
            <a:prstGeom prst="straightConnector1">
              <a:avLst/>
            </a:prstGeom>
            <a:noFill/>
            <a:ln cap="flat" cmpd="sng" w="15875">
              <a:solidFill>
                <a:srgbClr val="7F7F7F"/>
              </a:solidFill>
              <a:prstDash val="solid"/>
              <a:round/>
              <a:headEnd len="sm" w="sm" type="none"/>
              <a:tailEnd len="sm" w="sm" type="none"/>
            </a:ln>
          </p:spPr>
        </p:cxnSp>
        <p:cxnSp>
          <p:nvCxnSpPr>
            <p:cNvPr id="666" name="Google Shape;666;g15c6246b6bd_1_286"/>
            <p:cNvCxnSpPr>
              <a:stCxn id="661" idx="0"/>
              <a:endCxn id="660" idx="2"/>
            </p:cNvCxnSpPr>
            <p:nvPr/>
          </p:nvCxnSpPr>
          <p:spPr>
            <a:xfrm rot="10800000">
              <a:off x="3043585" y="1093275"/>
              <a:ext cx="637500" cy="1066200"/>
            </a:xfrm>
            <a:prstGeom prst="straightConnector1">
              <a:avLst/>
            </a:prstGeom>
            <a:noFill/>
            <a:ln cap="flat" cmpd="sng" w="15875">
              <a:solidFill>
                <a:srgbClr val="7F7F7F"/>
              </a:solidFill>
              <a:prstDash val="solid"/>
              <a:round/>
              <a:headEnd len="sm" w="sm" type="none"/>
              <a:tailEnd len="sm" w="sm" type="none"/>
            </a:ln>
          </p:spPr>
        </p:cxnSp>
        <p:sp>
          <p:nvSpPr>
            <p:cNvPr id="667" name="Google Shape;667;g15c6246b6bd_1_286"/>
            <p:cNvSpPr txBox="1"/>
            <p:nvPr/>
          </p:nvSpPr>
          <p:spPr>
            <a:xfrm>
              <a:off x="3317578" y="1446293"/>
              <a:ext cx="1295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F3F3F"/>
                  </a:solidFill>
                  <a:latin typeface="Source Sans Pro"/>
                  <a:ea typeface="Source Sans Pro"/>
                  <a:cs typeface="Source Sans Pro"/>
                  <a:sym typeface="Source Sans Pro"/>
                </a:rPr>
                <a:t>  </a:t>
              </a:r>
              <a:r>
                <a:rPr b="1" i="0" lang="en" sz="1200" u="none" cap="none" strike="noStrike">
                  <a:solidFill>
                    <a:srgbClr val="364149"/>
                  </a:solidFill>
                  <a:latin typeface="Architects Daughter"/>
                  <a:ea typeface="Architects Daughter"/>
                  <a:cs typeface="Architects Daughter"/>
                  <a:sym typeface="Architects Daughter"/>
                </a:rPr>
                <a:t>L3 Underlay</a:t>
              </a:r>
              <a:endParaRPr b="1" i="0" sz="1200" u="none" cap="none" strike="noStrike">
                <a:solidFill>
                  <a:srgbClr val="36414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Source Sans Pro"/>
                <a:ea typeface="Source Sans Pro"/>
                <a:cs typeface="Source Sans Pro"/>
                <a:sym typeface="Source Sans Pro"/>
              </a:endParaRPr>
            </a:p>
          </p:txBody>
        </p:sp>
        <p:sp>
          <p:nvSpPr>
            <p:cNvPr id="668" name="Google Shape;668;g15c6246b6bd_1_286"/>
            <p:cNvSpPr txBox="1"/>
            <p:nvPr/>
          </p:nvSpPr>
          <p:spPr>
            <a:xfrm>
              <a:off x="1827673" y="4061866"/>
              <a:ext cx="887400" cy="2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 sz="900" u="none" cap="none" strike="noStrike">
                  <a:solidFill>
                    <a:srgbClr val="3F3F3F"/>
                  </a:solidFill>
                  <a:latin typeface="Source Sans Pro"/>
                  <a:ea typeface="Source Sans Pro"/>
                  <a:cs typeface="Source Sans Pro"/>
                  <a:sym typeface="Source Sans Pro"/>
                </a:rPr>
                <a:t> </a:t>
              </a:r>
              <a:r>
                <a:rPr b="1" i="0" lang="en" sz="900" u="none" cap="none" strike="noStrike">
                  <a:solidFill>
                    <a:srgbClr val="3F3F3F"/>
                  </a:solidFill>
                  <a:latin typeface="Architects Daughter"/>
                  <a:ea typeface="Architects Daughter"/>
                  <a:cs typeface="Architects Daughter"/>
                  <a:sym typeface="Architects Daughter"/>
                </a:rPr>
                <a:t>Hosts Rack1</a:t>
              </a:r>
              <a:r>
                <a:rPr b="1" i="0" lang="en" sz="1000" u="none" cap="none" strike="noStrike">
                  <a:solidFill>
                    <a:srgbClr val="B5BDC9"/>
                  </a:solidFill>
                  <a:latin typeface="Architects Daughter"/>
                  <a:ea typeface="Architects Daughter"/>
                  <a:cs typeface="Architects Daughter"/>
                  <a:sym typeface="Architects Daughter"/>
                </a:rPr>
                <a:t> </a:t>
              </a:r>
              <a:endParaRPr b="1" i="0" sz="1000" u="none" cap="none" strike="noStrike">
                <a:solidFill>
                  <a:srgbClr val="B5BDC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F3F3F"/>
                </a:solidFill>
                <a:latin typeface="Architects Daughter"/>
                <a:ea typeface="Architects Daughter"/>
                <a:cs typeface="Architects Daughter"/>
                <a:sym typeface="Architects Daughter"/>
              </a:endParaRPr>
            </a:p>
          </p:txBody>
        </p:sp>
      </p:grpSp>
      <p:grpSp>
        <p:nvGrpSpPr>
          <p:cNvPr id="669" name="Google Shape;669;g15c6246b6bd_1_286"/>
          <p:cNvGrpSpPr/>
          <p:nvPr/>
        </p:nvGrpSpPr>
        <p:grpSpPr>
          <a:xfrm>
            <a:off x="7968291" y="3926591"/>
            <a:ext cx="1068489" cy="864645"/>
            <a:chOff x="6090601" y="3195680"/>
            <a:chExt cx="1004975" cy="816473"/>
          </a:xfrm>
        </p:grpSpPr>
        <p:pic>
          <p:nvPicPr>
            <p:cNvPr id="670" name="Google Shape;670;g15c6246b6bd_1_286"/>
            <p:cNvPicPr preferRelativeResize="0"/>
            <p:nvPr/>
          </p:nvPicPr>
          <p:blipFill rotWithShape="1">
            <a:blip r:embed="rId6">
              <a:alphaModFix/>
            </a:blip>
            <a:srcRect b="0" l="0" r="0" t="0"/>
            <a:stretch/>
          </p:blipFill>
          <p:spPr>
            <a:xfrm>
              <a:off x="6091665" y="3195680"/>
              <a:ext cx="1003911" cy="288984"/>
            </a:xfrm>
            <a:prstGeom prst="rect">
              <a:avLst/>
            </a:prstGeom>
            <a:noFill/>
            <a:ln>
              <a:noFill/>
            </a:ln>
          </p:spPr>
        </p:pic>
        <p:pic>
          <p:nvPicPr>
            <p:cNvPr id="671" name="Google Shape;671;g15c6246b6bd_1_286"/>
            <p:cNvPicPr preferRelativeResize="0"/>
            <p:nvPr/>
          </p:nvPicPr>
          <p:blipFill rotWithShape="1">
            <a:blip r:embed="rId6">
              <a:alphaModFix/>
            </a:blip>
            <a:srcRect b="0" l="0" r="0" t="0"/>
            <a:stretch/>
          </p:blipFill>
          <p:spPr>
            <a:xfrm>
              <a:off x="6091665" y="3463779"/>
              <a:ext cx="1003911" cy="288984"/>
            </a:xfrm>
            <a:prstGeom prst="rect">
              <a:avLst/>
            </a:prstGeom>
            <a:noFill/>
            <a:ln>
              <a:noFill/>
            </a:ln>
          </p:spPr>
        </p:pic>
        <p:pic>
          <p:nvPicPr>
            <p:cNvPr id="672" name="Google Shape;672;g15c6246b6bd_1_286"/>
            <p:cNvPicPr preferRelativeResize="0"/>
            <p:nvPr/>
          </p:nvPicPr>
          <p:blipFill rotWithShape="1">
            <a:blip r:embed="rId6">
              <a:alphaModFix/>
            </a:blip>
            <a:srcRect b="0" l="0" r="0" t="0"/>
            <a:stretch/>
          </p:blipFill>
          <p:spPr>
            <a:xfrm>
              <a:off x="6090601" y="3723169"/>
              <a:ext cx="1003911" cy="288984"/>
            </a:xfrm>
            <a:prstGeom prst="rect">
              <a:avLst/>
            </a:prstGeom>
            <a:noFill/>
            <a:ln>
              <a:noFill/>
            </a:ln>
          </p:spPr>
        </p:pic>
      </p:grpSp>
      <p:pic>
        <p:nvPicPr>
          <p:cNvPr id="673" name="Google Shape;673;g15c6246b6bd_1_286"/>
          <p:cNvPicPr preferRelativeResize="0"/>
          <p:nvPr/>
        </p:nvPicPr>
        <p:blipFill rotWithShape="1">
          <a:blip r:embed="rId3">
            <a:alphaModFix/>
          </a:blip>
          <a:srcRect b="0" l="0" r="0" t="0"/>
          <a:stretch/>
        </p:blipFill>
        <p:spPr>
          <a:xfrm>
            <a:off x="7906174" y="2789764"/>
            <a:ext cx="1067278" cy="584701"/>
          </a:xfrm>
          <a:prstGeom prst="rect">
            <a:avLst/>
          </a:prstGeom>
          <a:noFill/>
          <a:ln>
            <a:noFill/>
          </a:ln>
        </p:spPr>
      </p:pic>
      <p:cxnSp>
        <p:nvCxnSpPr>
          <p:cNvPr id="674" name="Google Shape;674;g15c6246b6bd_1_286"/>
          <p:cNvCxnSpPr>
            <a:stCxn id="675" idx="0"/>
            <a:endCxn id="673" idx="2"/>
          </p:cNvCxnSpPr>
          <p:nvPr/>
        </p:nvCxnSpPr>
        <p:spPr>
          <a:xfrm rot="10800000">
            <a:off x="8439813" y="3374464"/>
            <a:ext cx="5100" cy="604800"/>
          </a:xfrm>
          <a:prstGeom prst="straightConnector1">
            <a:avLst/>
          </a:prstGeom>
          <a:noFill/>
          <a:ln cap="flat" cmpd="sng" w="15875">
            <a:solidFill>
              <a:srgbClr val="147031"/>
            </a:solidFill>
            <a:prstDash val="solid"/>
            <a:round/>
            <a:headEnd len="sm" w="sm" type="none"/>
            <a:tailEnd len="sm" w="sm" type="none"/>
          </a:ln>
        </p:spPr>
      </p:cxnSp>
      <p:cxnSp>
        <p:nvCxnSpPr>
          <p:cNvPr id="676" name="Google Shape;676;g15c6246b6bd_1_286"/>
          <p:cNvCxnSpPr>
            <a:stCxn id="673" idx="0"/>
            <a:endCxn id="660" idx="2"/>
          </p:cNvCxnSpPr>
          <p:nvPr/>
        </p:nvCxnSpPr>
        <p:spPr>
          <a:xfrm rot="10800000">
            <a:off x="5807313" y="1689664"/>
            <a:ext cx="2632500" cy="1100100"/>
          </a:xfrm>
          <a:prstGeom prst="straightConnector1">
            <a:avLst/>
          </a:prstGeom>
          <a:noFill/>
          <a:ln cap="flat" cmpd="sng" w="15875">
            <a:solidFill>
              <a:srgbClr val="7F7F7F"/>
            </a:solidFill>
            <a:prstDash val="solid"/>
            <a:round/>
            <a:headEnd len="sm" w="sm" type="none"/>
            <a:tailEnd len="sm" w="sm" type="none"/>
          </a:ln>
        </p:spPr>
      </p:cxnSp>
      <p:cxnSp>
        <p:nvCxnSpPr>
          <p:cNvPr id="677" name="Google Shape;677;g15c6246b6bd_1_286"/>
          <p:cNvCxnSpPr>
            <a:stCxn id="662" idx="0"/>
            <a:endCxn id="661" idx="0"/>
          </p:cNvCxnSpPr>
          <p:nvPr/>
        </p:nvCxnSpPr>
        <p:spPr>
          <a:xfrm rot="-5400000">
            <a:off x="5728951" y="2076097"/>
            <a:ext cx="13500" cy="1498800"/>
          </a:xfrm>
          <a:prstGeom prst="curvedConnector3">
            <a:avLst>
              <a:gd fmla="val 1863684" name="adj1"/>
            </a:avLst>
          </a:prstGeom>
          <a:noFill/>
          <a:ln cap="flat" cmpd="sng" w="38100">
            <a:solidFill>
              <a:srgbClr val="B5BDC9">
                <a:alpha val="49410"/>
              </a:srgbClr>
            </a:solidFill>
            <a:prstDash val="dot"/>
            <a:round/>
            <a:headEnd len="sm" w="sm" type="none"/>
            <a:tailEnd len="sm" w="sm" type="none"/>
          </a:ln>
        </p:spPr>
      </p:cxnSp>
      <p:cxnSp>
        <p:nvCxnSpPr>
          <p:cNvPr id="678" name="Google Shape;678;g15c6246b6bd_1_286"/>
          <p:cNvCxnSpPr>
            <a:stCxn id="661" idx="0"/>
          </p:cNvCxnSpPr>
          <p:nvPr/>
        </p:nvCxnSpPr>
        <p:spPr>
          <a:xfrm flipH="1" rot="-5400000">
            <a:off x="7435651" y="1868225"/>
            <a:ext cx="349500" cy="2250600"/>
          </a:xfrm>
          <a:prstGeom prst="curvedConnector4">
            <a:avLst>
              <a:gd fmla="val -68133" name="adj1"/>
              <a:gd fmla="val 61856" name="adj2"/>
            </a:avLst>
          </a:prstGeom>
          <a:noFill/>
          <a:ln cap="flat" cmpd="sng" w="38100">
            <a:solidFill>
              <a:srgbClr val="B5BDC9">
                <a:alpha val="49410"/>
              </a:srgbClr>
            </a:solidFill>
            <a:prstDash val="dot"/>
            <a:round/>
            <a:headEnd len="sm" w="sm" type="none"/>
            <a:tailEnd len="sm" w="sm" type="none"/>
          </a:ln>
        </p:spPr>
      </p:cxnSp>
      <p:cxnSp>
        <p:nvCxnSpPr>
          <p:cNvPr id="679" name="Google Shape;679;g15c6246b6bd_1_286"/>
          <p:cNvCxnSpPr>
            <a:stCxn id="673" idx="0"/>
            <a:endCxn id="649" idx="2"/>
          </p:cNvCxnSpPr>
          <p:nvPr/>
        </p:nvCxnSpPr>
        <p:spPr>
          <a:xfrm rot="10800000">
            <a:off x="7496313" y="1689664"/>
            <a:ext cx="943500" cy="1100100"/>
          </a:xfrm>
          <a:prstGeom prst="straightConnector1">
            <a:avLst/>
          </a:prstGeom>
          <a:noFill/>
          <a:ln cap="flat" cmpd="sng" w="15875">
            <a:solidFill>
              <a:srgbClr val="7F7F7F"/>
            </a:solidFill>
            <a:prstDash val="solid"/>
            <a:round/>
            <a:headEnd len="sm" w="sm" type="none"/>
            <a:tailEnd len="sm" w="sm" type="none"/>
          </a:ln>
        </p:spPr>
      </p:cxnSp>
      <p:cxnSp>
        <p:nvCxnSpPr>
          <p:cNvPr id="680" name="Google Shape;680;g15c6246b6bd_1_286"/>
          <p:cNvCxnSpPr>
            <a:stCxn id="681" idx="0"/>
            <a:endCxn id="649" idx="2"/>
          </p:cNvCxnSpPr>
          <p:nvPr/>
        </p:nvCxnSpPr>
        <p:spPr>
          <a:xfrm flipH="1" rot="10800000">
            <a:off x="6779732" y="1689651"/>
            <a:ext cx="716700" cy="1445400"/>
          </a:xfrm>
          <a:prstGeom prst="straightConnector1">
            <a:avLst/>
          </a:prstGeom>
          <a:noFill/>
          <a:ln cap="flat" cmpd="sng" w="15875">
            <a:solidFill>
              <a:srgbClr val="7F7F7F"/>
            </a:solidFill>
            <a:prstDash val="solid"/>
            <a:round/>
            <a:headEnd len="sm" w="sm" type="none"/>
            <a:tailEnd len="sm" w="sm" type="none"/>
          </a:ln>
        </p:spPr>
      </p:cxnSp>
      <p:cxnSp>
        <p:nvCxnSpPr>
          <p:cNvPr id="682" name="Google Shape;682;g15c6246b6bd_1_286"/>
          <p:cNvCxnSpPr/>
          <p:nvPr/>
        </p:nvCxnSpPr>
        <p:spPr>
          <a:xfrm flipH="1" rot="10800000">
            <a:off x="5022394" y="1672463"/>
            <a:ext cx="2482200" cy="1263600"/>
          </a:xfrm>
          <a:prstGeom prst="straightConnector1">
            <a:avLst/>
          </a:prstGeom>
          <a:noFill/>
          <a:ln cap="flat" cmpd="sng" w="15875">
            <a:solidFill>
              <a:srgbClr val="7F7F7F"/>
            </a:solidFill>
            <a:prstDash val="solid"/>
            <a:round/>
            <a:headEnd len="sm" w="sm" type="none"/>
            <a:tailEnd len="sm" w="sm" type="none"/>
          </a:ln>
        </p:spPr>
      </p:cxnSp>
      <p:grpSp>
        <p:nvGrpSpPr>
          <p:cNvPr id="683" name="Google Shape;683;g15c6246b6bd_1_286"/>
          <p:cNvGrpSpPr/>
          <p:nvPr/>
        </p:nvGrpSpPr>
        <p:grpSpPr>
          <a:xfrm>
            <a:off x="7921801" y="4389591"/>
            <a:ext cx="1405357" cy="584700"/>
            <a:chOff x="7406390" y="4129604"/>
            <a:chExt cx="1533898" cy="584700"/>
          </a:xfrm>
        </p:grpSpPr>
        <p:cxnSp>
          <p:nvCxnSpPr>
            <p:cNvPr id="684" name="Google Shape;684;g15c6246b6bd_1_286"/>
            <p:cNvCxnSpPr/>
            <p:nvPr/>
          </p:nvCxnSpPr>
          <p:spPr>
            <a:xfrm>
              <a:off x="7406390" y="4418046"/>
              <a:ext cx="699900" cy="7800"/>
            </a:xfrm>
            <a:prstGeom prst="straightConnector1">
              <a:avLst/>
            </a:prstGeom>
            <a:noFill/>
            <a:ln cap="flat" cmpd="sng" w="38100">
              <a:solidFill>
                <a:srgbClr val="B5BDC9">
                  <a:alpha val="49410"/>
                </a:srgbClr>
              </a:solidFill>
              <a:prstDash val="dot"/>
              <a:round/>
              <a:headEnd len="sm" w="sm" type="none"/>
              <a:tailEnd len="sm" w="sm" type="none"/>
            </a:ln>
          </p:spPr>
        </p:cxnSp>
        <p:sp>
          <p:nvSpPr>
            <p:cNvPr id="685" name="Google Shape;685;g15c6246b6bd_1_286"/>
            <p:cNvSpPr txBox="1"/>
            <p:nvPr/>
          </p:nvSpPr>
          <p:spPr>
            <a:xfrm>
              <a:off x="8106288" y="4129604"/>
              <a:ext cx="834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B5BDC9"/>
                  </a:solidFill>
                  <a:latin typeface="Architects Daughter"/>
                  <a:ea typeface="Architects Daughter"/>
                  <a:cs typeface="Architects Daughter"/>
                  <a:sym typeface="Architects Daughter"/>
                </a:rPr>
                <a:t>VXLAN Tunnel</a:t>
              </a:r>
              <a:endParaRPr b="0" i="0" sz="1000" u="none" cap="none" strike="noStrike">
                <a:solidFill>
                  <a:srgbClr val="B5BDC9"/>
                </a:solidFill>
                <a:latin typeface="Architects Daughter"/>
                <a:ea typeface="Architects Daughter"/>
                <a:cs typeface="Architects Daughter"/>
                <a:sym typeface="Architects Daughter"/>
              </a:endParaRPr>
            </a:p>
          </p:txBody>
        </p:sp>
      </p:grpSp>
      <p:sp>
        <p:nvSpPr>
          <p:cNvPr id="686" name="Google Shape;686;g15c6246b6bd_1_286"/>
          <p:cNvSpPr txBox="1"/>
          <p:nvPr/>
        </p:nvSpPr>
        <p:spPr>
          <a:xfrm>
            <a:off x="5454323" y="3188850"/>
            <a:ext cx="576000" cy="2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F3F3F"/>
                </a:solidFill>
                <a:latin typeface="Architects Daughter"/>
                <a:ea typeface="Architects Daughter"/>
                <a:cs typeface="Architects Daughter"/>
                <a:sym typeface="Architects Daughter"/>
              </a:rPr>
              <a:t>leaf2</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687" name="Google Shape;687;g15c6246b6bd_1_286"/>
          <p:cNvSpPr txBox="1"/>
          <p:nvPr/>
        </p:nvSpPr>
        <p:spPr>
          <a:xfrm>
            <a:off x="7217904" y="3188850"/>
            <a:ext cx="636000" cy="2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F3F3F"/>
                </a:solidFill>
                <a:latin typeface="Architects Daughter"/>
                <a:ea typeface="Architects Daughter"/>
                <a:cs typeface="Architects Daughter"/>
                <a:sym typeface="Architects Daughter"/>
              </a:rPr>
              <a:t>leaf3</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688" name="Google Shape;688;g15c6246b6bd_1_286"/>
          <p:cNvSpPr/>
          <p:nvPr/>
        </p:nvSpPr>
        <p:spPr>
          <a:xfrm>
            <a:off x="4595163" y="2936075"/>
            <a:ext cx="7650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BGP E-VPN</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689" name="Google Shape;689;g15c6246b6bd_1_286"/>
          <p:cNvSpPr/>
          <p:nvPr/>
        </p:nvSpPr>
        <p:spPr>
          <a:xfrm>
            <a:off x="6149913" y="2936075"/>
            <a:ext cx="7650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BGP E-VPN</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690" name="Google Shape;690;g15c6246b6bd_1_286"/>
          <p:cNvSpPr txBox="1"/>
          <p:nvPr/>
        </p:nvSpPr>
        <p:spPr>
          <a:xfrm>
            <a:off x="6060679" y="4765732"/>
            <a:ext cx="943500" cy="30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i="0" lang="en" sz="1500" u="none" cap="none" strike="noStrike">
                <a:solidFill>
                  <a:srgbClr val="3F3F3F"/>
                </a:solidFill>
                <a:latin typeface="Comic Sans MS"/>
                <a:ea typeface="Comic Sans MS"/>
                <a:cs typeface="Comic Sans MS"/>
                <a:sym typeface="Comic Sans MS"/>
              </a:rPr>
              <a:t> </a:t>
            </a:r>
            <a:r>
              <a:rPr b="1" i="0" lang="en" sz="900" u="none" cap="none" strike="noStrike">
                <a:solidFill>
                  <a:srgbClr val="3F3F3F"/>
                </a:solidFill>
                <a:latin typeface="Comic Sans MS"/>
                <a:ea typeface="Comic Sans MS"/>
                <a:cs typeface="Comic Sans MS"/>
                <a:sym typeface="Comic Sans MS"/>
              </a:rPr>
              <a:t>Hosts Rack1 </a:t>
            </a:r>
            <a:endParaRPr b="1" i="0" sz="900" u="none" cap="none" strike="noStrike">
              <a:solidFill>
                <a:srgbClr val="3F3F3F"/>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691" name="Google Shape;691;g15c6246b6bd_1_286"/>
          <p:cNvSpPr txBox="1"/>
          <p:nvPr/>
        </p:nvSpPr>
        <p:spPr>
          <a:xfrm>
            <a:off x="8030779" y="4765732"/>
            <a:ext cx="943500" cy="30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F3F3F"/>
                </a:solidFill>
                <a:latin typeface="Source Sans Pro"/>
                <a:ea typeface="Source Sans Pro"/>
                <a:cs typeface="Source Sans Pro"/>
                <a:sym typeface="Source Sans Pro"/>
              </a:rPr>
              <a:t> </a:t>
            </a:r>
            <a:r>
              <a:rPr b="1" i="0" lang="en" sz="900" u="none" cap="none" strike="noStrike">
                <a:solidFill>
                  <a:srgbClr val="3F3F3F"/>
                </a:solidFill>
                <a:latin typeface="Architects Daughter"/>
                <a:ea typeface="Architects Daughter"/>
                <a:cs typeface="Architects Daughter"/>
                <a:sym typeface="Architects Daughter"/>
              </a:rPr>
              <a:t>Hosts Rack</a:t>
            </a:r>
            <a:r>
              <a:rPr b="1" lang="en" sz="900">
                <a:solidFill>
                  <a:srgbClr val="3F3F3F"/>
                </a:solidFill>
                <a:latin typeface="Architects Daughter"/>
                <a:ea typeface="Architects Daughter"/>
                <a:cs typeface="Architects Daughter"/>
                <a:sym typeface="Architects Daughter"/>
              </a:rPr>
              <a:t>3</a:t>
            </a:r>
            <a:r>
              <a:rPr b="1" i="0" lang="en" sz="1000" u="none" cap="none" strike="noStrike">
                <a:solidFill>
                  <a:srgbClr val="B5BDC9"/>
                </a:solidFill>
                <a:latin typeface="Architects Daughter"/>
                <a:ea typeface="Architects Daughter"/>
                <a:cs typeface="Architects Daughter"/>
                <a:sym typeface="Architects Daughter"/>
              </a:rPr>
              <a:t> </a:t>
            </a:r>
            <a:endParaRPr b="1" i="0" sz="1000" u="none" cap="none" strike="noStrike">
              <a:solidFill>
                <a:srgbClr val="B5BDC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692" name="Google Shape;692;g15c6246b6bd_1_286"/>
          <p:cNvSpPr/>
          <p:nvPr/>
        </p:nvSpPr>
        <p:spPr>
          <a:xfrm>
            <a:off x="4595163" y="3165363"/>
            <a:ext cx="765000" cy="180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3F3F3F"/>
                </a:solidFill>
                <a:latin typeface="Architects Daughter"/>
                <a:ea typeface="Architects Daughter"/>
                <a:cs typeface="Architects Daughter"/>
                <a:sym typeface="Architects Daughter"/>
              </a:rPr>
              <a:t>E-VPN HW datapath</a:t>
            </a:r>
            <a:endParaRPr b="1" i="0" sz="800" u="none" cap="none" strike="noStrike">
              <a:solidFill>
                <a:srgbClr val="3F3F3F"/>
              </a:solidFill>
              <a:latin typeface="Architects Daughter"/>
              <a:ea typeface="Architects Daughter"/>
              <a:cs typeface="Architects Daughter"/>
              <a:sym typeface="Architects Daughter"/>
            </a:endParaRPr>
          </a:p>
        </p:txBody>
      </p:sp>
      <p:sp>
        <p:nvSpPr>
          <p:cNvPr id="693" name="Google Shape;693;g15c6246b6bd_1_286"/>
          <p:cNvSpPr/>
          <p:nvPr/>
        </p:nvSpPr>
        <p:spPr>
          <a:xfrm>
            <a:off x="6124463" y="3165350"/>
            <a:ext cx="765000" cy="180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3F3F3F"/>
                </a:solidFill>
                <a:latin typeface="Architects Daughter"/>
                <a:ea typeface="Architects Daughter"/>
                <a:cs typeface="Architects Daughter"/>
                <a:sym typeface="Architects Daughter"/>
              </a:rPr>
              <a:t>E-VPN HW datapath</a:t>
            </a:r>
            <a:endParaRPr b="1" i="0" sz="800" u="none" cap="none" strike="noStrike">
              <a:solidFill>
                <a:srgbClr val="3F3F3F"/>
              </a:solidFill>
              <a:latin typeface="Architects Daughter"/>
              <a:ea typeface="Architects Daughter"/>
              <a:cs typeface="Architects Daughter"/>
              <a:sym typeface="Architects Daughter"/>
            </a:endParaRPr>
          </a:p>
        </p:txBody>
      </p:sp>
      <p:sp>
        <p:nvSpPr>
          <p:cNvPr id="694" name="Google Shape;694;g15c6246b6bd_1_286"/>
          <p:cNvSpPr/>
          <p:nvPr/>
        </p:nvSpPr>
        <p:spPr>
          <a:xfrm>
            <a:off x="8057300" y="3181113"/>
            <a:ext cx="765000" cy="180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3F3F3F"/>
                </a:solidFill>
                <a:latin typeface="Architects Daughter"/>
                <a:ea typeface="Architects Daughter"/>
                <a:cs typeface="Architects Daughter"/>
                <a:sym typeface="Architects Daughter"/>
              </a:rPr>
              <a:t>E-VPN HW datapath</a:t>
            </a:r>
            <a:endParaRPr b="1" i="0" sz="800" u="none" cap="none" strike="noStrike">
              <a:solidFill>
                <a:srgbClr val="3F3F3F"/>
              </a:solidFill>
              <a:latin typeface="Architects Daughter"/>
              <a:ea typeface="Architects Daughter"/>
              <a:cs typeface="Architects Daughter"/>
              <a:sym typeface="Architects Daughter"/>
            </a:endParaRPr>
          </a:p>
        </p:txBody>
      </p:sp>
      <p:sp>
        <p:nvSpPr>
          <p:cNvPr id="695" name="Google Shape;695;g15c6246b6bd_1_286"/>
          <p:cNvSpPr/>
          <p:nvPr/>
        </p:nvSpPr>
        <p:spPr>
          <a:xfrm>
            <a:off x="8057288" y="2895150"/>
            <a:ext cx="7650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BGP E-VPN</a:t>
            </a:r>
            <a:endParaRPr b="1" i="0" sz="800" u="none" cap="none" strike="noStrike">
              <a:solidFill>
                <a:srgbClr val="FFFFFF"/>
              </a:solidFill>
              <a:latin typeface="Architects Daughter"/>
              <a:ea typeface="Architects Daughter"/>
              <a:cs typeface="Architects Daughter"/>
              <a:sym typeface="Architects Daughte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9" name="Shape 1549"/>
        <p:cNvGrpSpPr/>
        <p:nvPr/>
      </p:nvGrpSpPr>
      <p:grpSpPr>
        <a:xfrm>
          <a:off x="0" y="0"/>
          <a:ext cx="0" cy="0"/>
          <a:chOff x="0" y="0"/>
          <a:chExt cx="0" cy="0"/>
        </a:xfrm>
      </p:grpSpPr>
      <p:sp>
        <p:nvSpPr>
          <p:cNvPr id="1550" name="Google Shape;1550;g15c6246b6bd_1_157"/>
          <p:cNvSpPr txBox="1"/>
          <p:nvPr/>
        </p:nvSpPr>
        <p:spPr>
          <a:xfrm>
            <a:off x="1624320" y="278280"/>
            <a:ext cx="6235200" cy="369300"/>
          </a:xfrm>
          <a:prstGeom prst="rect">
            <a:avLst/>
          </a:prstGeom>
          <a:noFill/>
          <a:ln>
            <a:noFill/>
          </a:ln>
        </p:spPr>
        <p:txBody>
          <a:bodyPr anchorCtr="1" anchor="b" bIns="34200" lIns="68400" spcFirstLastPara="1" rIns="68400" wrap="square" tIns="34200">
            <a:noAutofit/>
          </a:bodyPr>
          <a:lstStyle/>
          <a:p>
            <a:pPr indent="0" lvl="0" marL="0" marR="0" rtl="0" algn="ctr">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51" name="Google Shape;1551;g15c6246b6bd_1_157"/>
          <p:cNvSpPr txBox="1"/>
          <p:nvPr/>
        </p:nvSpPr>
        <p:spPr>
          <a:xfrm>
            <a:off x="428400" y="216720"/>
            <a:ext cx="8313600" cy="492600"/>
          </a:xfrm>
          <a:prstGeom prst="rect">
            <a:avLst/>
          </a:prstGeom>
          <a:noFill/>
          <a:ln>
            <a:noFill/>
          </a:ln>
        </p:spPr>
        <p:txBody>
          <a:bodyPr anchorCtr="0" anchor="b" bIns="22675" lIns="45700" spcFirstLastPara="1" rIns="45700" wrap="square" tIns="22675">
            <a:noAutofit/>
          </a:bodyPr>
          <a:lstStyle/>
          <a:p>
            <a:pPr indent="0" lvl="0" marL="0" marR="0" rtl="0" algn="l">
              <a:lnSpc>
                <a:spcPct val="90000"/>
              </a:lnSpc>
              <a:spcBef>
                <a:spcPts val="0"/>
              </a:spcBef>
              <a:spcAft>
                <a:spcPts val="0"/>
              </a:spcAft>
              <a:buNone/>
            </a:pPr>
            <a:r>
              <a:rPr b="0" lang="en" sz="2400" strike="noStrike">
                <a:solidFill>
                  <a:srgbClr val="595959"/>
                </a:solidFill>
                <a:latin typeface="Arial"/>
                <a:ea typeface="Arial"/>
                <a:cs typeface="Arial"/>
                <a:sym typeface="Arial"/>
              </a:rPr>
              <a:t>						</a:t>
            </a:r>
            <a:endParaRPr b="0" sz="2400" strike="noStrike">
              <a:latin typeface="Arial"/>
              <a:ea typeface="Arial"/>
              <a:cs typeface="Arial"/>
              <a:sym typeface="Arial"/>
            </a:endParaRPr>
          </a:p>
        </p:txBody>
      </p:sp>
      <p:sp>
        <p:nvSpPr>
          <p:cNvPr id="1552" name="Google Shape;1552;g15c6246b6bd_1_157"/>
          <p:cNvSpPr txBox="1"/>
          <p:nvPr/>
        </p:nvSpPr>
        <p:spPr>
          <a:xfrm>
            <a:off x="401760" y="47880"/>
            <a:ext cx="8313600" cy="492600"/>
          </a:xfrm>
          <a:prstGeom prst="rect">
            <a:avLst/>
          </a:prstGeom>
          <a:noFill/>
          <a:ln>
            <a:noFill/>
          </a:ln>
        </p:spPr>
        <p:txBody>
          <a:bodyPr anchorCtr="1" anchor="b" bIns="22675" lIns="45700" spcFirstLastPara="1" rIns="45700" wrap="square" tIns="22675">
            <a:noAutofit/>
          </a:bodyPr>
          <a:lstStyle/>
          <a:p>
            <a:pPr indent="0" lvl="0" marL="0" marR="0" rtl="0" algn="ctr">
              <a:lnSpc>
                <a:spcPct val="90000"/>
              </a:lnSpc>
              <a:spcBef>
                <a:spcPts val="0"/>
              </a:spcBef>
              <a:spcAft>
                <a:spcPts val="0"/>
              </a:spcAft>
              <a:buNone/>
            </a:pPr>
            <a:r>
              <a:rPr b="0" lang="en" sz="1600" strike="noStrike">
                <a:solidFill>
                  <a:srgbClr val="595959"/>
                </a:solidFill>
                <a:latin typeface="Arial"/>
                <a:ea typeface="Arial"/>
                <a:cs typeface="Arial"/>
                <a:sym typeface="Arial"/>
              </a:rPr>
              <a:t>netlink offload  driver sample offload entries :</a:t>
            </a:r>
            <a:br>
              <a:rPr lang="en" sz="1800"/>
            </a:br>
            <a:r>
              <a:rPr b="0" lang="en" sz="1600" strike="noStrike">
                <a:solidFill>
                  <a:srgbClr val="595959"/>
                </a:solidFill>
                <a:latin typeface="Arial"/>
                <a:ea typeface="Arial"/>
                <a:cs typeface="Arial"/>
                <a:sym typeface="Arial"/>
              </a:rPr>
              <a:t>Resulting TC entries</a:t>
            </a:r>
            <a:endParaRPr b="0" sz="1600" strike="noStrike">
              <a:latin typeface="Arial"/>
              <a:ea typeface="Arial"/>
              <a:cs typeface="Arial"/>
              <a:sym typeface="Arial"/>
            </a:endParaRPr>
          </a:p>
        </p:txBody>
      </p:sp>
      <p:sp>
        <p:nvSpPr>
          <p:cNvPr id="1553" name="Google Shape;1553;g15c6246b6bd_1_157"/>
          <p:cNvSpPr txBox="1"/>
          <p:nvPr/>
        </p:nvSpPr>
        <p:spPr>
          <a:xfrm>
            <a:off x="235080" y="1047960"/>
            <a:ext cx="43368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g15c6246b6bd_1_157"/>
          <p:cNvSpPr txBox="1"/>
          <p:nvPr/>
        </p:nvSpPr>
        <p:spPr>
          <a:xfrm>
            <a:off x="812275" y="603500"/>
            <a:ext cx="2577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 sz="1400" strike="noStrike">
                <a:solidFill>
                  <a:srgbClr val="000000"/>
                </a:solidFill>
                <a:latin typeface="Arial"/>
                <a:ea typeface="Arial"/>
                <a:cs typeface="Arial"/>
                <a:sym typeface="Arial"/>
              </a:rPr>
              <a:t>Decap/Rx Direction</a:t>
            </a:r>
            <a:endParaRPr b="0" sz="1400" strike="noStrike">
              <a:latin typeface="Arial"/>
              <a:ea typeface="Arial"/>
              <a:cs typeface="Arial"/>
              <a:sym typeface="Arial"/>
            </a:endParaRPr>
          </a:p>
        </p:txBody>
      </p:sp>
      <p:pic>
        <p:nvPicPr>
          <p:cNvPr descr="Text&#10;&#10;Description automatically generated" id="1555" name="Google Shape;1555;g15c6246b6bd_1_157"/>
          <p:cNvPicPr preferRelativeResize="0"/>
          <p:nvPr/>
        </p:nvPicPr>
        <p:blipFill rotWithShape="1">
          <a:blip r:embed="rId3">
            <a:alphaModFix/>
          </a:blip>
          <a:srcRect b="0" l="0" r="0" t="0"/>
          <a:stretch/>
        </p:blipFill>
        <p:spPr>
          <a:xfrm>
            <a:off x="106200" y="1047960"/>
            <a:ext cx="3845522" cy="3380761"/>
          </a:xfrm>
          <a:prstGeom prst="rect">
            <a:avLst/>
          </a:prstGeom>
          <a:noFill/>
          <a:ln>
            <a:noFill/>
          </a:ln>
        </p:spPr>
      </p:pic>
      <p:pic>
        <p:nvPicPr>
          <p:cNvPr descr="Text&#10;&#10;Description automatically generated" id="1556" name="Google Shape;1556;g15c6246b6bd_1_157"/>
          <p:cNvPicPr preferRelativeResize="0"/>
          <p:nvPr/>
        </p:nvPicPr>
        <p:blipFill rotWithShape="1">
          <a:blip r:embed="rId4">
            <a:alphaModFix/>
          </a:blip>
          <a:srcRect b="0" l="0" r="0" t="0"/>
          <a:stretch/>
        </p:blipFill>
        <p:spPr>
          <a:xfrm>
            <a:off x="4494240" y="1047960"/>
            <a:ext cx="4132801" cy="33807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g16888caeafa_0_2"/>
          <p:cNvSpPr txBox="1"/>
          <p:nvPr>
            <p:ph type="title"/>
          </p:nvPr>
        </p:nvSpPr>
        <p:spPr>
          <a:xfrm>
            <a:off x="457200" y="205200"/>
            <a:ext cx="8229300" cy="858300"/>
          </a:xfrm>
          <a:prstGeom prst="rect">
            <a:avLst/>
          </a:prstGeom>
        </p:spPr>
        <p:txBody>
          <a:bodyPr anchorCtr="1" anchor="ctr" bIns="0" lIns="0" spcFirstLastPara="1" rIns="0" wrap="square" tIns="0">
            <a:noAutofit/>
          </a:bodyPr>
          <a:lstStyle/>
          <a:p>
            <a:pPr indent="0" lvl="0" marL="0" rtl="0" algn="l">
              <a:spcBef>
                <a:spcPts val="0"/>
              </a:spcBef>
              <a:spcAft>
                <a:spcPts val="0"/>
              </a:spcAft>
              <a:buNone/>
            </a:pPr>
            <a:r>
              <a:rPr lang="en">
                <a:latin typeface="Trebuchet MS"/>
                <a:ea typeface="Trebuchet MS"/>
                <a:cs typeface="Trebuchet MS"/>
                <a:sym typeface="Trebuchet MS"/>
              </a:rPr>
              <a:t>Acknowledgements</a:t>
            </a:r>
            <a:endParaRPr>
              <a:latin typeface="Trebuchet MS"/>
              <a:ea typeface="Trebuchet MS"/>
              <a:cs typeface="Trebuchet MS"/>
              <a:sym typeface="Trebuchet MS"/>
            </a:endParaRPr>
          </a:p>
        </p:txBody>
      </p:sp>
      <p:sp>
        <p:nvSpPr>
          <p:cNvPr id="1562" name="Google Shape;1562;g16888caeafa_0_2"/>
          <p:cNvSpPr txBox="1"/>
          <p:nvPr>
            <p:ph idx="1" type="body"/>
          </p:nvPr>
        </p:nvSpPr>
        <p:spPr>
          <a:xfrm>
            <a:off x="457200" y="1234850"/>
            <a:ext cx="8010900" cy="2982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latin typeface="Trebuchet MS"/>
                <a:ea typeface="Trebuchet MS"/>
                <a:cs typeface="Trebuchet MS"/>
                <a:sym typeface="Trebuchet MS"/>
              </a:rPr>
              <a:t>Others who have or continue to work on the project ..</a:t>
            </a:r>
            <a:endParaRPr>
              <a:latin typeface="Trebuchet MS"/>
              <a:ea typeface="Trebuchet MS"/>
              <a:cs typeface="Trebuchet MS"/>
              <a:sym typeface="Trebuchet MS"/>
            </a:endParaRPr>
          </a:p>
          <a:p>
            <a:pPr indent="-342900" lvl="0" marL="457200" rtl="0" algn="l">
              <a:spcBef>
                <a:spcPts val="0"/>
              </a:spcBef>
              <a:spcAft>
                <a:spcPts val="0"/>
              </a:spcAft>
              <a:buSzPts val="1800"/>
              <a:buFont typeface="Trebuchet MS"/>
              <a:buChar char="●"/>
            </a:pPr>
            <a:r>
              <a:rPr lang="en">
                <a:latin typeface="Trebuchet MS"/>
                <a:ea typeface="Trebuchet MS"/>
                <a:cs typeface="Trebuchet MS"/>
                <a:sym typeface="Trebuchet MS"/>
              </a:rPr>
              <a:t>Andy Roulin</a:t>
            </a:r>
            <a:endParaRPr>
              <a:latin typeface="Trebuchet MS"/>
              <a:ea typeface="Trebuchet MS"/>
              <a:cs typeface="Trebuchet MS"/>
              <a:sym typeface="Trebuchet MS"/>
            </a:endParaRPr>
          </a:p>
          <a:p>
            <a:pPr indent="-342900" lvl="0" marL="457200" rtl="0" algn="l">
              <a:spcBef>
                <a:spcPts val="0"/>
              </a:spcBef>
              <a:spcAft>
                <a:spcPts val="0"/>
              </a:spcAft>
              <a:buSzPts val="1800"/>
              <a:buFont typeface="Trebuchet MS"/>
              <a:buChar char="●"/>
            </a:pPr>
            <a:r>
              <a:rPr lang="en">
                <a:latin typeface="Trebuchet MS"/>
                <a:ea typeface="Trebuchet MS"/>
                <a:cs typeface="Trebuchet MS"/>
                <a:sym typeface="Trebuchet MS"/>
              </a:rPr>
              <a:t>Alexander Petrovskiy</a:t>
            </a:r>
            <a:endParaRPr>
              <a:latin typeface="Trebuchet MS"/>
              <a:ea typeface="Trebuchet MS"/>
              <a:cs typeface="Trebuchet MS"/>
              <a:sym typeface="Trebuchet MS"/>
            </a:endParaRPr>
          </a:p>
          <a:p>
            <a:pPr indent="-342900" lvl="0" marL="457200" rtl="0" algn="l">
              <a:spcBef>
                <a:spcPts val="0"/>
              </a:spcBef>
              <a:spcAft>
                <a:spcPts val="0"/>
              </a:spcAft>
              <a:buSzPts val="1800"/>
              <a:buFont typeface="Trebuchet MS"/>
              <a:buChar char="●"/>
            </a:pPr>
            <a:r>
              <a:rPr lang="en">
                <a:latin typeface="Trebuchet MS"/>
                <a:ea typeface="Trebuchet MS"/>
                <a:cs typeface="Trebuchet MS"/>
                <a:sym typeface="Trebuchet MS"/>
              </a:rPr>
              <a:t>FRR team </a:t>
            </a:r>
            <a:endParaRPr>
              <a:latin typeface="Trebuchet MS"/>
              <a:ea typeface="Trebuchet MS"/>
              <a:cs typeface="Trebuchet MS"/>
              <a:sym typeface="Trebuchet MS"/>
            </a:endParaRPr>
          </a:p>
          <a:p>
            <a:pPr indent="-342900" lvl="0" marL="457200" rtl="0" algn="l">
              <a:spcBef>
                <a:spcPts val="0"/>
              </a:spcBef>
              <a:spcAft>
                <a:spcPts val="0"/>
              </a:spcAft>
              <a:buSzPts val="1800"/>
              <a:buFont typeface="Trebuchet MS"/>
              <a:buChar char="●"/>
            </a:pPr>
            <a:r>
              <a:rPr lang="en">
                <a:latin typeface="Trebuchet MS"/>
                <a:ea typeface="Trebuchet MS"/>
                <a:cs typeface="Trebuchet MS"/>
                <a:sym typeface="Trebuchet MS"/>
              </a:rPr>
              <a:t>Nvidia Networking Arch team</a:t>
            </a:r>
            <a:endParaRPr>
              <a:latin typeface="Trebuchet MS"/>
              <a:ea typeface="Trebuchet MS"/>
              <a:cs typeface="Trebuchet MS"/>
              <a:sym typeface="Trebuchet MS"/>
            </a:endParaRPr>
          </a:p>
          <a:p>
            <a:pPr indent="-342900" lvl="0" marL="457200" rtl="0" algn="l">
              <a:spcBef>
                <a:spcPts val="0"/>
              </a:spcBef>
              <a:spcAft>
                <a:spcPts val="0"/>
              </a:spcAft>
              <a:buSzPts val="1800"/>
              <a:buFont typeface="Trebuchet MS"/>
              <a:buChar char="●"/>
            </a:pPr>
            <a:r>
              <a:rPr lang="en">
                <a:latin typeface="Trebuchet MS"/>
                <a:ea typeface="Trebuchet MS"/>
                <a:cs typeface="Trebuchet MS"/>
                <a:sym typeface="Trebuchet MS"/>
              </a:rPr>
              <a:t>And many others..</a:t>
            </a:r>
            <a:endParaRPr>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15c6246b6bd_1_294"/>
          <p:cNvSpPr txBox="1"/>
          <p:nvPr>
            <p:ph type="title"/>
          </p:nvPr>
        </p:nvSpPr>
        <p:spPr>
          <a:xfrm>
            <a:off x="227701" y="96918"/>
            <a:ext cx="8282100" cy="7356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1400"/>
              <a:buNone/>
            </a:pPr>
            <a:r>
              <a:rPr lang="en" sz="3000">
                <a:solidFill>
                  <a:srgbClr val="3F3F3F"/>
                </a:solidFill>
                <a:latin typeface="Trebuchet MS"/>
                <a:ea typeface="Trebuchet MS"/>
                <a:cs typeface="Trebuchet MS"/>
                <a:sym typeface="Trebuchet MS"/>
              </a:rPr>
              <a:t>Linux Open Software E-VPN implementation</a:t>
            </a:r>
            <a:endParaRPr sz="3000">
              <a:solidFill>
                <a:srgbClr val="3F3F3F"/>
              </a:solidFill>
              <a:latin typeface="Trebuchet MS"/>
              <a:ea typeface="Trebuchet MS"/>
              <a:cs typeface="Trebuchet MS"/>
              <a:sym typeface="Trebuchet MS"/>
            </a:endParaRPr>
          </a:p>
        </p:txBody>
      </p:sp>
      <p:pic>
        <p:nvPicPr>
          <p:cNvPr id="701" name="Google Shape;701;g15c6246b6bd_1_294"/>
          <p:cNvPicPr preferRelativeResize="0"/>
          <p:nvPr/>
        </p:nvPicPr>
        <p:blipFill rotWithShape="1">
          <a:blip r:embed="rId3">
            <a:alphaModFix/>
          </a:blip>
          <a:srcRect b="0" l="0" r="0" t="0"/>
          <a:stretch/>
        </p:blipFill>
        <p:spPr>
          <a:xfrm>
            <a:off x="6487062" y="1306896"/>
            <a:ext cx="1164872" cy="317666"/>
          </a:xfrm>
          <a:prstGeom prst="rect">
            <a:avLst/>
          </a:prstGeom>
          <a:noFill/>
          <a:ln>
            <a:noFill/>
          </a:ln>
        </p:spPr>
      </p:pic>
      <p:grpSp>
        <p:nvGrpSpPr>
          <p:cNvPr id="702" name="Google Shape;702;g15c6246b6bd_1_294"/>
          <p:cNvGrpSpPr/>
          <p:nvPr/>
        </p:nvGrpSpPr>
        <p:grpSpPr>
          <a:xfrm>
            <a:off x="3754675" y="935460"/>
            <a:ext cx="3712189" cy="4142952"/>
            <a:chOff x="1769449" y="438630"/>
            <a:chExt cx="3199060" cy="3912136"/>
          </a:xfrm>
        </p:grpSpPr>
        <p:pic>
          <p:nvPicPr>
            <p:cNvPr id="703" name="Google Shape;703;g15c6246b6bd_1_294"/>
            <p:cNvPicPr preferRelativeResize="0"/>
            <p:nvPr/>
          </p:nvPicPr>
          <p:blipFill rotWithShape="1">
            <a:blip r:embed="rId4">
              <a:alphaModFix amt="50000"/>
            </a:blip>
            <a:srcRect b="0" l="0" r="0" t="0"/>
            <a:stretch/>
          </p:blipFill>
          <p:spPr>
            <a:xfrm>
              <a:off x="2833515" y="1156883"/>
              <a:ext cx="2134994" cy="918013"/>
            </a:xfrm>
            <a:prstGeom prst="rect">
              <a:avLst/>
            </a:prstGeom>
            <a:noFill/>
            <a:ln>
              <a:noFill/>
            </a:ln>
          </p:spPr>
        </p:pic>
        <p:grpSp>
          <p:nvGrpSpPr>
            <p:cNvPr id="704" name="Google Shape;704;g15c6246b6bd_1_294"/>
            <p:cNvGrpSpPr/>
            <p:nvPr/>
          </p:nvGrpSpPr>
          <p:grpSpPr>
            <a:xfrm>
              <a:off x="3160008" y="3226641"/>
              <a:ext cx="1006995" cy="796909"/>
              <a:chOff x="7233798" y="3744997"/>
              <a:chExt cx="989093" cy="804390"/>
            </a:xfrm>
          </p:grpSpPr>
          <p:pic>
            <p:nvPicPr>
              <p:cNvPr id="705" name="Google Shape;705;g15c6246b6bd_1_294"/>
              <p:cNvPicPr preferRelativeResize="0"/>
              <p:nvPr/>
            </p:nvPicPr>
            <p:blipFill rotWithShape="1">
              <a:blip r:embed="rId5">
                <a:alphaModFix/>
              </a:blip>
              <a:srcRect b="0" l="0" r="0" t="0"/>
              <a:stretch/>
            </p:blipFill>
            <p:spPr>
              <a:xfrm>
                <a:off x="7234829" y="3744997"/>
                <a:ext cx="988062" cy="291538"/>
              </a:xfrm>
              <a:prstGeom prst="rect">
                <a:avLst/>
              </a:prstGeom>
              <a:noFill/>
              <a:ln>
                <a:noFill/>
              </a:ln>
            </p:spPr>
          </p:pic>
          <p:pic>
            <p:nvPicPr>
              <p:cNvPr id="706" name="Google Shape;706;g15c6246b6bd_1_294"/>
              <p:cNvPicPr preferRelativeResize="0"/>
              <p:nvPr/>
            </p:nvPicPr>
            <p:blipFill rotWithShape="1">
              <a:blip r:embed="rId5">
                <a:alphaModFix/>
              </a:blip>
              <a:srcRect b="0" l="0" r="0" t="0"/>
              <a:stretch/>
            </p:blipFill>
            <p:spPr>
              <a:xfrm>
                <a:off x="7233798" y="4006782"/>
                <a:ext cx="988062" cy="291538"/>
              </a:xfrm>
              <a:prstGeom prst="rect">
                <a:avLst/>
              </a:prstGeom>
              <a:noFill/>
              <a:ln>
                <a:noFill/>
              </a:ln>
            </p:spPr>
          </p:pic>
          <p:pic>
            <p:nvPicPr>
              <p:cNvPr id="707" name="Google Shape;707;g15c6246b6bd_1_294"/>
              <p:cNvPicPr preferRelativeResize="0"/>
              <p:nvPr/>
            </p:nvPicPr>
            <p:blipFill rotWithShape="1">
              <a:blip r:embed="rId5">
                <a:alphaModFix/>
              </a:blip>
              <a:srcRect b="0" l="0" r="0" t="0"/>
              <a:stretch/>
            </p:blipFill>
            <p:spPr>
              <a:xfrm>
                <a:off x="7234367" y="4257849"/>
                <a:ext cx="988062" cy="291538"/>
              </a:xfrm>
              <a:prstGeom prst="rect">
                <a:avLst/>
              </a:prstGeom>
              <a:noFill/>
              <a:ln>
                <a:noFill/>
              </a:ln>
            </p:spPr>
          </p:pic>
        </p:grpSp>
        <p:grpSp>
          <p:nvGrpSpPr>
            <p:cNvPr id="708" name="Google Shape;708;g15c6246b6bd_1_294"/>
            <p:cNvGrpSpPr/>
            <p:nvPr/>
          </p:nvGrpSpPr>
          <p:grpSpPr>
            <a:xfrm>
              <a:off x="1771323" y="3206127"/>
              <a:ext cx="1006995" cy="796909"/>
              <a:chOff x="7244033" y="3724290"/>
              <a:chExt cx="989093" cy="804390"/>
            </a:xfrm>
          </p:grpSpPr>
          <p:pic>
            <p:nvPicPr>
              <p:cNvPr id="709" name="Google Shape;709;g15c6246b6bd_1_294"/>
              <p:cNvPicPr preferRelativeResize="0"/>
              <p:nvPr/>
            </p:nvPicPr>
            <p:blipFill rotWithShape="1">
              <a:blip r:embed="rId5">
                <a:alphaModFix/>
              </a:blip>
              <a:srcRect b="0" l="0" r="0" t="0"/>
              <a:stretch/>
            </p:blipFill>
            <p:spPr>
              <a:xfrm>
                <a:off x="7245064" y="3724290"/>
                <a:ext cx="988062" cy="291538"/>
              </a:xfrm>
              <a:prstGeom prst="rect">
                <a:avLst/>
              </a:prstGeom>
              <a:noFill/>
              <a:ln>
                <a:noFill/>
              </a:ln>
            </p:spPr>
          </p:pic>
          <p:pic>
            <p:nvPicPr>
              <p:cNvPr id="710" name="Google Shape;710;g15c6246b6bd_1_294"/>
              <p:cNvPicPr preferRelativeResize="0"/>
              <p:nvPr/>
            </p:nvPicPr>
            <p:blipFill rotWithShape="1">
              <a:blip r:embed="rId5">
                <a:alphaModFix/>
              </a:blip>
              <a:srcRect b="0" l="0" r="0" t="0"/>
              <a:stretch/>
            </p:blipFill>
            <p:spPr>
              <a:xfrm>
                <a:off x="7244033" y="3986075"/>
                <a:ext cx="988062" cy="291538"/>
              </a:xfrm>
              <a:prstGeom prst="rect">
                <a:avLst/>
              </a:prstGeom>
              <a:noFill/>
              <a:ln>
                <a:noFill/>
              </a:ln>
            </p:spPr>
          </p:pic>
          <p:pic>
            <p:nvPicPr>
              <p:cNvPr id="711" name="Google Shape;711;g15c6246b6bd_1_294"/>
              <p:cNvPicPr preferRelativeResize="0"/>
              <p:nvPr/>
            </p:nvPicPr>
            <p:blipFill rotWithShape="1">
              <a:blip r:embed="rId5">
                <a:alphaModFix/>
              </a:blip>
              <a:srcRect b="0" l="0" r="0" t="0"/>
              <a:stretch/>
            </p:blipFill>
            <p:spPr>
              <a:xfrm>
                <a:off x="7244602" y="4237142"/>
                <a:ext cx="988062" cy="291538"/>
              </a:xfrm>
              <a:prstGeom prst="rect">
                <a:avLst/>
              </a:prstGeom>
              <a:noFill/>
              <a:ln>
                <a:noFill/>
              </a:ln>
            </p:spPr>
          </p:pic>
        </p:grpSp>
        <p:pic>
          <p:nvPicPr>
            <p:cNvPr id="712" name="Google Shape;712;g15c6246b6bd_1_294"/>
            <p:cNvPicPr preferRelativeResize="0"/>
            <p:nvPr/>
          </p:nvPicPr>
          <p:blipFill rotWithShape="1">
            <a:blip r:embed="rId3">
              <a:alphaModFix/>
            </a:blip>
            <a:srcRect b="0" l="0" r="0" t="0"/>
            <a:stretch/>
          </p:blipFill>
          <p:spPr>
            <a:xfrm>
              <a:off x="2541527" y="793278"/>
              <a:ext cx="1003854" cy="299968"/>
            </a:xfrm>
            <a:prstGeom prst="rect">
              <a:avLst/>
            </a:prstGeom>
            <a:noFill/>
            <a:ln>
              <a:noFill/>
            </a:ln>
          </p:spPr>
        </p:pic>
        <p:pic>
          <p:nvPicPr>
            <p:cNvPr id="713" name="Google Shape;713;g15c6246b6bd_1_294"/>
            <p:cNvPicPr preferRelativeResize="0"/>
            <p:nvPr/>
          </p:nvPicPr>
          <p:blipFill rotWithShape="1">
            <a:blip r:embed="rId3">
              <a:alphaModFix/>
            </a:blip>
            <a:srcRect b="0" l="0" r="0" t="0"/>
            <a:stretch/>
          </p:blipFill>
          <p:spPr>
            <a:xfrm>
              <a:off x="3179157" y="2115496"/>
              <a:ext cx="1003858" cy="596105"/>
            </a:xfrm>
            <a:prstGeom prst="rect">
              <a:avLst/>
            </a:prstGeom>
            <a:noFill/>
            <a:ln>
              <a:noFill/>
            </a:ln>
          </p:spPr>
        </p:pic>
        <p:pic>
          <p:nvPicPr>
            <p:cNvPr id="714" name="Google Shape;714;g15c6246b6bd_1_294"/>
            <p:cNvPicPr preferRelativeResize="0"/>
            <p:nvPr/>
          </p:nvPicPr>
          <p:blipFill rotWithShape="1">
            <a:blip r:embed="rId3">
              <a:alphaModFix/>
            </a:blip>
            <a:srcRect b="0" l="0" r="0" t="0"/>
            <a:stretch/>
          </p:blipFill>
          <p:spPr>
            <a:xfrm>
              <a:off x="1769449" y="1986543"/>
              <a:ext cx="1003858" cy="737772"/>
            </a:xfrm>
            <a:prstGeom prst="rect">
              <a:avLst/>
            </a:prstGeom>
            <a:noFill/>
            <a:ln>
              <a:noFill/>
            </a:ln>
          </p:spPr>
        </p:pic>
        <p:sp>
          <p:nvSpPr>
            <p:cNvPr id="715" name="Google Shape;715;g15c6246b6bd_1_294"/>
            <p:cNvSpPr txBox="1"/>
            <p:nvPr/>
          </p:nvSpPr>
          <p:spPr>
            <a:xfrm>
              <a:off x="3677933" y="438630"/>
              <a:ext cx="675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B5BDC9"/>
                  </a:solidFill>
                  <a:latin typeface="Architects Daughter"/>
                  <a:ea typeface="Architects Daughter"/>
                  <a:cs typeface="Architects Daughter"/>
                  <a:sym typeface="Architects Daughter"/>
                </a:rPr>
                <a:t>Spine</a:t>
              </a:r>
              <a:endParaRPr b="1" i="0" sz="1200" u="none" cap="none" strike="noStrike">
                <a:solidFill>
                  <a:srgbClr val="B5BDC9"/>
                </a:solidFill>
                <a:latin typeface="Architects Daughter"/>
                <a:ea typeface="Architects Daughter"/>
                <a:cs typeface="Architects Daughter"/>
                <a:sym typeface="Architects Daughter"/>
              </a:endParaRPr>
            </a:p>
          </p:txBody>
        </p:sp>
        <p:cxnSp>
          <p:nvCxnSpPr>
            <p:cNvPr id="716" name="Google Shape;716;g15c6246b6bd_1_294"/>
            <p:cNvCxnSpPr>
              <a:stCxn id="717" idx="2"/>
            </p:cNvCxnSpPr>
            <p:nvPr/>
          </p:nvCxnSpPr>
          <p:spPr>
            <a:xfrm flipH="1">
              <a:off x="2090599" y="2420443"/>
              <a:ext cx="45900" cy="789600"/>
            </a:xfrm>
            <a:prstGeom prst="straightConnector1">
              <a:avLst/>
            </a:prstGeom>
            <a:noFill/>
            <a:ln cap="flat" cmpd="sng" w="15875">
              <a:solidFill>
                <a:srgbClr val="147031"/>
              </a:solidFill>
              <a:prstDash val="solid"/>
              <a:round/>
              <a:headEnd len="sm" w="sm" type="none"/>
              <a:tailEnd len="sm" w="sm" type="none"/>
            </a:ln>
          </p:spPr>
        </p:cxnSp>
        <p:cxnSp>
          <p:nvCxnSpPr>
            <p:cNvPr id="718" name="Google Shape;718;g15c6246b6bd_1_294"/>
            <p:cNvCxnSpPr>
              <a:stCxn id="705" idx="0"/>
              <a:endCxn id="713" idx="2"/>
            </p:cNvCxnSpPr>
            <p:nvPr/>
          </p:nvCxnSpPr>
          <p:spPr>
            <a:xfrm flipH="1" rot="10800000">
              <a:off x="3664030" y="2711541"/>
              <a:ext cx="17100" cy="515100"/>
            </a:xfrm>
            <a:prstGeom prst="straightConnector1">
              <a:avLst/>
            </a:prstGeom>
            <a:noFill/>
            <a:ln cap="flat" cmpd="sng" w="15875">
              <a:solidFill>
                <a:srgbClr val="147031"/>
              </a:solidFill>
              <a:prstDash val="solid"/>
              <a:round/>
              <a:headEnd len="sm" w="sm" type="none"/>
              <a:tailEnd len="sm" w="sm" type="none"/>
            </a:ln>
          </p:spPr>
        </p:cxnSp>
        <p:cxnSp>
          <p:nvCxnSpPr>
            <p:cNvPr id="719" name="Google Shape;719;g15c6246b6bd_1_294"/>
            <p:cNvCxnSpPr>
              <a:stCxn id="714" idx="0"/>
              <a:endCxn id="712" idx="2"/>
            </p:cNvCxnSpPr>
            <p:nvPr/>
          </p:nvCxnSpPr>
          <p:spPr>
            <a:xfrm flipH="1" rot="10800000">
              <a:off x="2271378" y="1093143"/>
              <a:ext cx="772200" cy="893400"/>
            </a:xfrm>
            <a:prstGeom prst="straightConnector1">
              <a:avLst/>
            </a:prstGeom>
            <a:noFill/>
            <a:ln cap="flat" cmpd="sng" w="15875">
              <a:solidFill>
                <a:srgbClr val="7F7F7F"/>
              </a:solidFill>
              <a:prstDash val="solid"/>
              <a:round/>
              <a:headEnd len="sm" w="sm" type="none"/>
              <a:tailEnd len="sm" w="sm" type="none"/>
            </a:ln>
          </p:spPr>
        </p:cxnSp>
        <p:cxnSp>
          <p:nvCxnSpPr>
            <p:cNvPr id="720" name="Google Shape;720;g15c6246b6bd_1_294"/>
            <p:cNvCxnSpPr>
              <a:stCxn id="713" idx="0"/>
              <a:endCxn id="712" idx="2"/>
            </p:cNvCxnSpPr>
            <p:nvPr/>
          </p:nvCxnSpPr>
          <p:spPr>
            <a:xfrm rot="10800000">
              <a:off x="3043586" y="1093396"/>
              <a:ext cx="637500" cy="1022100"/>
            </a:xfrm>
            <a:prstGeom prst="straightConnector1">
              <a:avLst/>
            </a:prstGeom>
            <a:noFill/>
            <a:ln cap="flat" cmpd="sng" w="15875">
              <a:solidFill>
                <a:srgbClr val="7F7F7F"/>
              </a:solidFill>
              <a:prstDash val="solid"/>
              <a:round/>
              <a:headEnd len="sm" w="sm" type="none"/>
              <a:tailEnd len="sm" w="sm" type="none"/>
            </a:ln>
          </p:spPr>
        </p:cxnSp>
        <p:sp>
          <p:nvSpPr>
            <p:cNvPr id="721" name="Google Shape;721;g15c6246b6bd_1_294"/>
            <p:cNvSpPr txBox="1"/>
            <p:nvPr/>
          </p:nvSpPr>
          <p:spPr>
            <a:xfrm>
              <a:off x="3317578" y="1446293"/>
              <a:ext cx="1295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F3F3F"/>
                  </a:solidFill>
                  <a:latin typeface="Source Sans Pro"/>
                  <a:ea typeface="Source Sans Pro"/>
                  <a:cs typeface="Source Sans Pro"/>
                  <a:sym typeface="Source Sans Pro"/>
                </a:rPr>
                <a:t>  </a:t>
              </a:r>
              <a:r>
                <a:rPr b="1" i="0" lang="en" sz="1200" u="none" cap="none" strike="noStrike">
                  <a:solidFill>
                    <a:srgbClr val="364149"/>
                  </a:solidFill>
                  <a:latin typeface="Architects Daughter"/>
                  <a:ea typeface="Architects Daughter"/>
                  <a:cs typeface="Architects Daughter"/>
                  <a:sym typeface="Architects Daughter"/>
                </a:rPr>
                <a:t>L3 Underlay</a:t>
              </a:r>
              <a:endParaRPr b="1" i="0" sz="1200" u="none" cap="none" strike="noStrike">
                <a:solidFill>
                  <a:srgbClr val="36414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Source Sans Pro"/>
                <a:ea typeface="Source Sans Pro"/>
                <a:cs typeface="Source Sans Pro"/>
                <a:sym typeface="Source Sans Pro"/>
              </a:endParaRPr>
            </a:p>
          </p:txBody>
        </p:sp>
        <p:sp>
          <p:nvSpPr>
            <p:cNvPr id="722" name="Google Shape;722;g15c6246b6bd_1_294"/>
            <p:cNvSpPr txBox="1"/>
            <p:nvPr/>
          </p:nvSpPr>
          <p:spPr>
            <a:xfrm>
              <a:off x="1827673" y="4061866"/>
              <a:ext cx="887400" cy="2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F3F3F"/>
                  </a:solidFill>
                  <a:latin typeface="Source Sans Pro"/>
                  <a:ea typeface="Source Sans Pro"/>
                  <a:cs typeface="Source Sans Pro"/>
                  <a:sym typeface="Source Sans Pro"/>
                </a:rPr>
                <a:t> </a:t>
              </a:r>
              <a:r>
                <a:rPr b="1" i="0" lang="en" sz="1000" u="none" cap="none" strike="noStrike">
                  <a:solidFill>
                    <a:srgbClr val="B5BDC9"/>
                  </a:solidFill>
                  <a:latin typeface="Architects Daughter"/>
                  <a:ea typeface="Architects Daughter"/>
                  <a:cs typeface="Architects Daughter"/>
                  <a:sym typeface="Architects Daughter"/>
                </a:rPr>
                <a:t>Hosts Rack1 </a:t>
              </a:r>
              <a:endParaRPr b="1" i="0" sz="1000" u="none" cap="none" strike="noStrike">
                <a:solidFill>
                  <a:srgbClr val="B5BDC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F3F3F"/>
                </a:solidFill>
                <a:latin typeface="Architects Daughter"/>
                <a:ea typeface="Architects Daughter"/>
                <a:cs typeface="Architects Daughter"/>
                <a:sym typeface="Architects Daughter"/>
              </a:endParaRPr>
            </a:p>
          </p:txBody>
        </p:sp>
      </p:grpSp>
      <p:grpSp>
        <p:nvGrpSpPr>
          <p:cNvPr id="723" name="Google Shape;723;g15c6246b6bd_1_294"/>
          <p:cNvGrpSpPr/>
          <p:nvPr/>
        </p:nvGrpSpPr>
        <p:grpSpPr>
          <a:xfrm>
            <a:off x="7584492" y="3861500"/>
            <a:ext cx="1166173" cy="864645"/>
            <a:chOff x="6090601" y="3195680"/>
            <a:chExt cx="1004975" cy="816473"/>
          </a:xfrm>
        </p:grpSpPr>
        <p:pic>
          <p:nvPicPr>
            <p:cNvPr id="724" name="Google Shape;724;g15c6246b6bd_1_294"/>
            <p:cNvPicPr preferRelativeResize="0"/>
            <p:nvPr/>
          </p:nvPicPr>
          <p:blipFill rotWithShape="1">
            <a:blip r:embed="rId6">
              <a:alphaModFix/>
            </a:blip>
            <a:srcRect b="0" l="0" r="0" t="0"/>
            <a:stretch/>
          </p:blipFill>
          <p:spPr>
            <a:xfrm>
              <a:off x="6091665" y="3195680"/>
              <a:ext cx="1003911" cy="288984"/>
            </a:xfrm>
            <a:prstGeom prst="rect">
              <a:avLst/>
            </a:prstGeom>
            <a:noFill/>
            <a:ln>
              <a:noFill/>
            </a:ln>
          </p:spPr>
        </p:pic>
        <p:pic>
          <p:nvPicPr>
            <p:cNvPr id="725" name="Google Shape;725;g15c6246b6bd_1_294"/>
            <p:cNvPicPr preferRelativeResize="0"/>
            <p:nvPr/>
          </p:nvPicPr>
          <p:blipFill rotWithShape="1">
            <a:blip r:embed="rId6">
              <a:alphaModFix/>
            </a:blip>
            <a:srcRect b="0" l="0" r="0" t="0"/>
            <a:stretch/>
          </p:blipFill>
          <p:spPr>
            <a:xfrm>
              <a:off x="6091665" y="3463779"/>
              <a:ext cx="1003911" cy="288984"/>
            </a:xfrm>
            <a:prstGeom prst="rect">
              <a:avLst/>
            </a:prstGeom>
            <a:noFill/>
            <a:ln>
              <a:noFill/>
            </a:ln>
          </p:spPr>
        </p:pic>
        <p:pic>
          <p:nvPicPr>
            <p:cNvPr id="726" name="Google Shape;726;g15c6246b6bd_1_294"/>
            <p:cNvPicPr preferRelativeResize="0"/>
            <p:nvPr/>
          </p:nvPicPr>
          <p:blipFill rotWithShape="1">
            <a:blip r:embed="rId6">
              <a:alphaModFix/>
            </a:blip>
            <a:srcRect b="0" l="0" r="0" t="0"/>
            <a:stretch/>
          </p:blipFill>
          <p:spPr>
            <a:xfrm>
              <a:off x="6090601" y="3723169"/>
              <a:ext cx="1003911" cy="288984"/>
            </a:xfrm>
            <a:prstGeom prst="rect">
              <a:avLst/>
            </a:prstGeom>
            <a:noFill/>
            <a:ln>
              <a:noFill/>
            </a:ln>
          </p:spPr>
        </p:pic>
      </p:grpSp>
      <p:pic>
        <p:nvPicPr>
          <p:cNvPr id="727" name="Google Shape;727;g15c6246b6bd_1_294"/>
          <p:cNvPicPr preferRelativeResize="0"/>
          <p:nvPr/>
        </p:nvPicPr>
        <p:blipFill rotWithShape="1">
          <a:blip r:embed="rId3">
            <a:alphaModFix/>
          </a:blip>
          <a:srcRect b="0" l="0" r="0" t="0"/>
          <a:stretch/>
        </p:blipFill>
        <p:spPr>
          <a:xfrm>
            <a:off x="7516700" y="2724674"/>
            <a:ext cx="1164850" cy="584700"/>
          </a:xfrm>
          <a:prstGeom prst="rect">
            <a:avLst/>
          </a:prstGeom>
          <a:noFill/>
          <a:ln>
            <a:noFill/>
          </a:ln>
        </p:spPr>
      </p:pic>
      <p:cxnSp>
        <p:nvCxnSpPr>
          <p:cNvPr id="728" name="Google Shape;728;g15c6246b6bd_1_294"/>
          <p:cNvCxnSpPr>
            <a:stCxn id="729" idx="0"/>
          </p:cNvCxnSpPr>
          <p:nvPr/>
        </p:nvCxnSpPr>
        <p:spPr>
          <a:xfrm flipH="1" rot="10800000">
            <a:off x="8104726" y="3180796"/>
            <a:ext cx="72600" cy="733500"/>
          </a:xfrm>
          <a:prstGeom prst="straightConnector1">
            <a:avLst/>
          </a:prstGeom>
          <a:noFill/>
          <a:ln cap="flat" cmpd="sng" w="15875">
            <a:solidFill>
              <a:srgbClr val="147031"/>
            </a:solidFill>
            <a:prstDash val="solid"/>
            <a:round/>
            <a:headEnd len="sm" w="sm" type="none"/>
            <a:tailEnd len="sm" w="sm" type="none"/>
          </a:ln>
        </p:spPr>
      </p:cxnSp>
      <p:sp>
        <p:nvSpPr>
          <p:cNvPr id="730" name="Google Shape;730;g15c6246b6bd_1_294"/>
          <p:cNvSpPr/>
          <p:nvPr/>
        </p:nvSpPr>
        <p:spPr>
          <a:xfrm>
            <a:off x="4373674" y="3081125"/>
            <a:ext cx="504078" cy="239546"/>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Architects Daughter"/>
                <a:ea typeface="Architects Daughter"/>
                <a:cs typeface="Architects Daughter"/>
                <a:sym typeface="Architects Daughter"/>
              </a:rPr>
              <a:t>vxlan-10 10.1.1.1</a:t>
            </a:r>
            <a:endParaRPr b="1" i="0" sz="700" u="none" cap="none" strike="noStrike">
              <a:solidFill>
                <a:schemeClr val="lt1"/>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p:txBody>
      </p:sp>
      <p:sp>
        <p:nvSpPr>
          <p:cNvPr id="731" name="Google Shape;731;g15c6246b6bd_1_294"/>
          <p:cNvSpPr/>
          <p:nvPr/>
        </p:nvSpPr>
        <p:spPr>
          <a:xfrm>
            <a:off x="6035325" y="3069825"/>
            <a:ext cx="504000" cy="2403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Architects Daughter"/>
                <a:ea typeface="Architects Daughter"/>
                <a:cs typeface="Architects Daughter"/>
                <a:sym typeface="Architects Daughter"/>
              </a:rPr>
              <a:t>vxlan-10 10.1.1.2</a:t>
            </a:r>
            <a:endParaRPr b="0" i="0" sz="600" u="none" cap="none" strike="noStrike">
              <a:solidFill>
                <a:schemeClr val="lt1"/>
              </a:solidFill>
              <a:latin typeface="Architects Daughter"/>
              <a:ea typeface="Architects Daughter"/>
              <a:cs typeface="Architects Daughter"/>
              <a:sym typeface="Architects Daughter"/>
            </a:endParaRPr>
          </a:p>
        </p:txBody>
      </p:sp>
      <p:sp>
        <p:nvSpPr>
          <p:cNvPr id="732" name="Google Shape;732;g15c6246b6bd_1_294"/>
          <p:cNvSpPr/>
          <p:nvPr/>
        </p:nvSpPr>
        <p:spPr>
          <a:xfrm>
            <a:off x="4021674" y="3896275"/>
            <a:ext cx="694151" cy="239546"/>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3F3F3"/>
                </a:solidFill>
                <a:latin typeface="Architects Daughter"/>
                <a:ea typeface="Architects Daughter"/>
                <a:cs typeface="Architects Daughter"/>
                <a:sym typeface="Architects Daughter"/>
              </a:rPr>
              <a:t>Host/VM 1</a:t>
            </a:r>
            <a:endParaRPr b="1" i="0" sz="1400" u="none" cap="none" strike="noStrike">
              <a:solidFill>
                <a:srgbClr val="F3F3F3"/>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3F3F3"/>
                </a:solidFill>
                <a:latin typeface="Architects Daughter"/>
                <a:ea typeface="Architects Daughter"/>
                <a:cs typeface="Architects Daughter"/>
                <a:sym typeface="Architects Daughter"/>
              </a:rPr>
              <a:t>mac1, IP1 VLAN-10</a:t>
            </a:r>
            <a:endParaRPr b="1" i="0" sz="1400" u="none" cap="none" strike="noStrike">
              <a:solidFill>
                <a:srgbClr val="F3F3F3"/>
              </a:solidFill>
              <a:latin typeface="Architects Daughter"/>
              <a:ea typeface="Architects Daughter"/>
              <a:cs typeface="Architects Daughter"/>
              <a:sym typeface="Architects Daughter"/>
            </a:endParaRPr>
          </a:p>
        </p:txBody>
      </p:sp>
      <p:sp>
        <p:nvSpPr>
          <p:cNvPr id="733" name="Google Shape;733;g15c6246b6bd_1_294"/>
          <p:cNvSpPr/>
          <p:nvPr/>
        </p:nvSpPr>
        <p:spPr>
          <a:xfrm>
            <a:off x="5695176" y="3913775"/>
            <a:ext cx="739755" cy="240181"/>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3F3F3"/>
                </a:solidFill>
                <a:latin typeface="Architects Daughter"/>
                <a:ea typeface="Architects Daughter"/>
                <a:cs typeface="Architects Daughter"/>
                <a:sym typeface="Architects Daughter"/>
              </a:rPr>
              <a:t>Host/VM 2</a:t>
            </a:r>
            <a:endParaRPr b="1" i="0" sz="1400" u="none" cap="none" strike="noStrike">
              <a:solidFill>
                <a:srgbClr val="F3F3F3"/>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3F3F3"/>
                </a:solidFill>
                <a:latin typeface="Architects Daughter"/>
                <a:ea typeface="Architects Daughter"/>
                <a:cs typeface="Architects Daughter"/>
                <a:sym typeface="Architects Daughter"/>
              </a:rPr>
              <a:t>mac2 IP2</a:t>
            </a:r>
            <a:endParaRPr b="1" i="0" sz="600" u="none" cap="none" strike="noStrike">
              <a:solidFill>
                <a:srgbClr val="F3F3F3"/>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3F3F3"/>
                </a:solidFill>
                <a:latin typeface="Architects Daughter"/>
                <a:ea typeface="Architects Daughter"/>
                <a:cs typeface="Architects Daughter"/>
                <a:sym typeface="Architects Daughter"/>
              </a:rPr>
              <a:t>VLAN-10</a:t>
            </a:r>
            <a:endParaRPr b="1" i="0" sz="1400" u="none" cap="none" strike="noStrike">
              <a:solidFill>
                <a:srgbClr val="F3F3F3"/>
              </a:solidFill>
              <a:latin typeface="Architects Daughter"/>
              <a:ea typeface="Architects Daughter"/>
              <a:cs typeface="Architects Daughter"/>
              <a:sym typeface="Architects Daughter"/>
            </a:endParaRPr>
          </a:p>
        </p:txBody>
      </p:sp>
      <p:sp>
        <p:nvSpPr>
          <p:cNvPr id="734" name="Google Shape;734;g15c6246b6bd_1_294"/>
          <p:cNvSpPr txBox="1"/>
          <p:nvPr/>
        </p:nvSpPr>
        <p:spPr>
          <a:xfrm>
            <a:off x="3273826" y="3114263"/>
            <a:ext cx="6123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i="0" lang="en" sz="900" u="none" cap="none" strike="noStrike">
                <a:solidFill>
                  <a:srgbClr val="3F3F3F"/>
                </a:solidFill>
                <a:latin typeface="Comic Sans MS"/>
                <a:ea typeface="Comic Sans MS"/>
                <a:cs typeface="Comic Sans MS"/>
                <a:sym typeface="Comic Sans MS"/>
              </a:rPr>
              <a:t>Leaf1</a:t>
            </a:r>
            <a:endParaRPr i="0" sz="900" u="none" cap="none" strike="noStrike">
              <a:solidFill>
                <a:srgbClr val="3F3F3F"/>
              </a:solidFill>
              <a:latin typeface="Comic Sans MS"/>
              <a:ea typeface="Comic Sans MS"/>
              <a:cs typeface="Comic Sans MS"/>
              <a:sym typeface="Comic Sans MS"/>
            </a:endParaRPr>
          </a:p>
        </p:txBody>
      </p:sp>
      <p:cxnSp>
        <p:nvCxnSpPr>
          <p:cNvPr id="735" name="Google Shape;735;g15c6246b6bd_1_294"/>
          <p:cNvCxnSpPr>
            <a:stCxn id="727" idx="0"/>
            <a:endCxn id="712" idx="2"/>
          </p:cNvCxnSpPr>
          <p:nvPr/>
        </p:nvCxnSpPr>
        <p:spPr>
          <a:xfrm rot="10800000">
            <a:off x="5232925" y="1628774"/>
            <a:ext cx="2866200" cy="1095900"/>
          </a:xfrm>
          <a:prstGeom prst="straightConnector1">
            <a:avLst/>
          </a:prstGeom>
          <a:noFill/>
          <a:ln cap="flat" cmpd="sng" w="15875">
            <a:solidFill>
              <a:srgbClr val="7F7F7F"/>
            </a:solidFill>
            <a:prstDash val="solid"/>
            <a:round/>
            <a:headEnd len="sm" w="sm" type="none"/>
            <a:tailEnd len="sm" w="sm" type="none"/>
          </a:ln>
        </p:spPr>
      </p:cxnSp>
      <p:cxnSp>
        <p:nvCxnSpPr>
          <p:cNvPr id="736" name="Google Shape;736;g15c6246b6bd_1_294"/>
          <p:cNvCxnSpPr/>
          <p:nvPr/>
        </p:nvCxnSpPr>
        <p:spPr>
          <a:xfrm>
            <a:off x="4369270" y="2668845"/>
            <a:ext cx="3808085" cy="30181"/>
          </a:xfrm>
          <a:prstGeom prst="curvedConnector3">
            <a:avLst>
              <a:gd fmla="val 11184" name="adj1"/>
            </a:avLst>
          </a:prstGeom>
          <a:noFill/>
          <a:ln cap="flat" cmpd="sng" w="38100">
            <a:solidFill>
              <a:srgbClr val="B5BDC9">
                <a:alpha val="49410"/>
              </a:srgbClr>
            </a:solidFill>
            <a:prstDash val="dot"/>
            <a:round/>
            <a:headEnd len="sm" w="sm" type="none"/>
            <a:tailEnd len="sm" w="sm" type="none"/>
          </a:ln>
        </p:spPr>
      </p:cxnSp>
      <p:cxnSp>
        <p:nvCxnSpPr>
          <p:cNvPr id="737" name="Google Shape;737;g15c6246b6bd_1_294"/>
          <p:cNvCxnSpPr>
            <a:stCxn id="714" idx="0"/>
            <a:endCxn id="713" idx="0"/>
          </p:cNvCxnSpPr>
          <p:nvPr/>
        </p:nvCxnSpPr>
        <p:spPr>
          <a:xfrm flipH="1" rot="-5400000">
            <a:off x="5086814" y="1825000"/>
            <a:ext cx="136500" cy="1635900"/>
          </a:xfrm>
          <a:prstGeom prst="curvedConnector3">
            <a:avLst>
              <a:gd fmla="val -614037" name="adj1"/>
            </a:avLst>
          </a:prstGeom>
          <a:noFill/>
          <a:ln cap="flat" cmpd="sng" w="38100">
            <a:solidFill>
              <a:srgbClr val="B5BDC9">
                <a:alpha val="49410"/>
              </a:srgbClr>
            </a:solidFill>
            <a:prstDash val="dot"/>
            <a:round/>
            <a:headEnd len="sm" w="sm" type="none"/>
            <a:tailEnd len="sm" w="sm" type="none"/>
          </a:ln>
        </p:spPr>
      </p:cxnSp>
      <p:cxnSp>
        <p:nvCxnSpPr>
          <p:cNvPr id="738" name="Google Shape;738;g15c6246b6bd_1_294"/>
          <p:cNvCxnSpPr>
            <a:stCxn id="713" idx="0"/>
          </p:cNvCxnSpPr>
          <p:nvPr/>
        </p:nvCxnSpPr>
        <p:spPr>
          <a:xfrm flipH="1" rot="-5400000">
            <a:off x="7026389" y="1657811"/>
            <a:ext cx="349500" cy="2456400"/>
          </a:xfrm>
          <a:prstGeom prst="curvedConnector4">
            <a:avLst>
              <a:gd fmla="val -242210" name="adj1"/>
              <a:gd fmla="val -5181" name="adj2"/>
            </a:avLst>
          </a:prstGeom>
          <a:noFill/>
          <a:ln cap="flat" cmpd="sng" w="38100">
            <a:solidFill>
              <a:srgbClr val="B5BDC9">
                <a:alpha val="49410"/>
              </a:srgbClr>
            </a:solidFill>
            <a:prstDash val="dot"/>
            <a:round/>
            <a:headEnd len="sm" w="sm" type="none"/>
            <a:tailEnd len="sm" w="sm" type="none"/>
          </a:ln>
        </p:spPr>
      </p:cxnSp>
      <p:cxnSp>
        <p:nvCxnSpPr>
          <p:cNvPr id="739" name="Google Shape;739;g15c6246b6bd_1_294"/>
          <p:cNvCxnSpPr>
            <a:stCxn id="727" idx="0"/>
            <a:endCxn id="701" idx="2"/>
          </p:cNvCxnSpPr>
          <p:nvPr/>
        </p:nvCxnSpPr>
        <p:spPr>
          <a:xfrm rot="10800000">
            <a:off x="7069525" y="1624574"/>
            <a:ext cx="1029600" cy="1100100"/>
          </a:xfrm>
          <a:prstGeom prst="straightConnector1">
            <a:avLst/>
          </a:prstGeom>
          <a:noFill/>
          <a:ln cap="flat" cmpd="sng" w="15875">
            <a:solidFill>
              <a:srgbClr val="7F7F7F"/>
            </a:solidFill>
            <a:prstDash val="solid"/>
            <a:round/>
            <a:headEnd len="sm" w="sm" type="none"/>
            <a:tailEnd len="sm" w="sm" type="none"/>
          </a:ln>
        </p:spPr>
      </p:cxnSp>
      <p:cxnSp>
        <p:nvCxnSpPr>
          <p:cNvPr id="740" name="Google Shape;740;g15c6246b6bd_1_294"/>
          <p:cNvCxnSpPr>
            <a:stCxn id="731" idx="0"/>
            <a:endCxn id="701" idx="2"/>
          </p:cNvCxnSpPr>
          <p:nvPr/>
        </p:nvCxnSpPr>
        <p:spPr>
          <a:xfrm flipH="1" rot="10800000">
            <a:off x="6287325" y="1624425"/>
            <a:ext cx="782100" cy="1445400"/>
          </a:xfrm>
          <a:prstGeom prst="straightConnector1">
            <a:avLst/>
          </a:prstGeom>
          <a:noFill/>
          <a:ln cap="flat" cmpd="sng" w="15875">
            <a:solidFill>
              <a:srgbClr val="7F7F7F"/>
            </a:solidFill>
            <a:prstDash val="solid"/>
            <a:round/>
            <a:headEnd len="sm" w="sm" type="none"/>
            <a:tailEnd len="sm" w="sm" type="none"/>
          </a:ln>
        </p:spPr>
      </p:cxnSp>
      <p:cxnSp>
        <p:nvCxnSpPr>
          <p:cNvPr id="741" name="Google Shape;741;g15c6246b6bd_1_294"/>
          <p:cNvCxnSpPr>
            <a:stCxn id="730" idx="0"/>
          </p:cNvCxnSpPr>
          <p:nvPr/>
        </p:nvCxnSpPr>
        <p:spPr>
          <a:xfrm flipH="1" rot="10800000">
            <a:off x="4625713" y="2098925"/>
            <a:ext cx="2760300" cy="982200"/>
          </a:xfrm>
          <a:prstGeom prst="straightConnector1">
            <a:avLst/>
          </a:prstGeom>
          <a:noFill/>
          <a:ln cap="flat" cmpd="sng" w="15875">
            <a:solidFill>
              <a:srgbClr val="7F7F7F"/>
            </a:solidFill>
            <a:prstDash val="solid"/>
            <a:round/>
            <a:headEnd len="sm" w="sm" type="none"/>
            <a:tailEnd len="sm" w="sm" type="none"/>
          </a:ln>
        </p:spPr>
      </p:cxnSp>
      <p:sp>
        <p:nvSpPr>
          <p:cNvPr id="742" name="Google Shape;742;g15c6246b6bd_1_294"/>
          <p:cNvSpPr txBox="1"/>
          <p:nvPr/>
        </p:nvSpPr>
        <p:spPr>
          <a:xfrm>
            <a:off x="5337651" y="4793500"/>
            <a:ext cx="1000500" cy="29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F3F3F"/>
                </a:solidFill>
                <a:latin typeface="Source Sans Pro"/>
                <a:ea typeface="Source Sans Pro"/>
                <a:cs typeface="Source Sans Pro"/>
                <a:sym typeface="Source Sans Pro"/>
              </a:rPr>
              <a:t> </a:t>
            </a:r>
            <a:r>
              <a:rPr b="1" i="0" lang="en" sz="1000" u="none" cap="none" strike="noStrike">
                <a:solidFill>
                  <a:srgbClr val="B5BDC9"/>
                </a:solidFill>
                <a:latin typeface="Architects Daughter"/>
                <a:ea typeface="Architects Daughter"/>
                <a:cs typeface="Architects Daughter"/>
                <a:sym typeface="Architects Daughter"/>
              </a:rPr>
              <a:t>Hosts Rack2 </a:t>
            </a:r>
            <a:endParaRPr b="1" i="0" sz="1000" u="none" cap="none" strike="noStrike">
              <a:solidFill>
                <a:srgbClr val="B5BDC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743" name="Google Shape;743;g15c6246b6bd_1_294"/>
          <p:cNvSpPr txBox="1"/>
          <p:nvPr/>
        </p:nvSpPr>
        <p:spPr>
          <a:xfrm>
            <a:off x="7459714" y="4793500"/>
            <a:ext cx="1000500" cy="29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3F3F3F"/>
                </a:solidFill>
                <a:latin typeface="Source Sans Pro"/>
                <a:ea typeface="Source Sans Pro"/>
                <a:cs typeface="Source Sans Pro"/>
                <a:sym typeface="Source Sans Pro"/>
              </a:rPr>
              <a:t> </a:t>
            </a:r>
            <a:r>
              <a:rPr b="1" i="0" lang="en" sz="1000" u="none" cap="none" strike="noStrike">
                <a:solidFill>
                  <a:srgbClr val="B5BDC9"/>
                </a:solidFill>
                <a:latin typeface="Architects Daughter"/>
                <a:ea typeface="Architects Daughter"/>
                <a:cs typeface="Architects Daughter"/>
                <a:sym typeface="Architects Daughter"/>
              </a:rPr>
              <a:t>Hosts Rack3</a:t>
            </a:r>
            <a:endParaRPr b="1" i="0" sz="1000" u="none" cap="none" strike="noStrike">
              <a:solidFill>
                <a:srgbClr val="B5BDC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729" name="Google Shape;729;g15c6246b6bd_1_294"/>
          <p:cNvSpPr/>
          <p:nvPr/>
        </p:nvSpPr>
        <p:spPr>
          <a:xfrm>
            <a:off x="7790476" y="3914296"/>
            <a:ext cx="6285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FFFFF"/>
                </a:solidFill>
                <a:latin typeface="Architects Daughter"/>
                <a:ea typeface="Architects Daughter"/>
                <a:cs typeface="Architects Daughter"/>
                <a:sym typeface="Architects Daughter"/>
              </a:rPr>
              <a:t>Host/VM 3</a:t>
            </a:r>
            <a:endParaRPr b="1" i="0" sz="1400" u="none" cap="none" strike="noStrike">
              <a:solidFill>
                <a:srgbClr val="000000"/>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FFFFF"/>
                </a:solidFill>
                <a:latin typeface="Architects Daughter"/>
                <a:ea typeface="Architects Daughter"/>
                <a:cs typeface="Architects Daughter"/>
                <a:sym typeface="Architects Daughter"/>
              </a:rPr>
              <a:t>mac3, IP3</a:t>
            </a:r>
            <a:endParaRPr b="1" i="0" sz="600" u="none" cap="none" strike="noStrike">
              <a:solidFill>
                <a:srgbClr val="FFFFFF"/>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FFFFFF"/>
                </a:solidFill>
                <a:latin typeface="Architects Daughter"/>
                <a:ea typeface="Architects Daughter"/>
                <a:cs typeface="Architects Daughter"/>
                <a:sym typeface="Architects Daughter"/>
              </a:rPr>
              <a:t> VLAN-10</a:t>
            </a:r>
            <a:endParaRPr b="1" i="0" sz="1400" u="none" cap="none" strike="noStrike">
              <a:solidFill>
                <a:srgbClr val="000000"/>
              </a:solidFill>
              <a:latin typeface="Architects Daughter"/>
              <a:ea typeface="Architects Daughter"/>
              <a:cs typeface="Architects Daughter"/>
              <a:sym typeface="Architects Daughter"/>
            </a:endParaRPr>
          </a:p>
        </p:txBody>
      </p:sp>
      <p:sp>
        <p:nvSpPr>
          <p:cNvPr id="717" name="Google Shape;717;g15c6246b6bd_1_294"/>
          <p:cNvSpPr/>
          <p:nvPr/>
        </p:nvSpPr>
        <p:spPr>
          <a:xfrm>
            <a:off x="3928600" y="2853600"/>
            <a:ext cx="5040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bridge</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744" name="Google Shape;744;g15c6246b6bd_1_294"/>
          <p:cNvSpPr/>
          <p:nvPr/>
        </p:nvSpPr>
        <p:spPr>
          <a:xfrm>
            <a:off x="5481225" y="2794800"/>
            <a:ext cx="5040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bridge</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745" name="Google Shape;745;g15c6246b6bd_1_294"/>
          <p:cNvSpPr/>
          <p:nvPr/>
        </p:nvSpPr>
        <p:spPr>
          <a:xfrm>
            <a:off x="7547250" y="2794800"/>
            <a:ext cx="5040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bridge</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746" name="Google Shape;746;g15c6246b6bd_1_294"/>
          <p:cNvSpPr/>
          <p:nvPr/>
        </p:nvSpPr>
        <p:spPr>
          <a:xfrm>
            <a:off x="8153800" y="3034200"/>
            <a:ext cx="504000" cy="2403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B5BDC9"/>
                </a:solidFill>
                <a:latin typeface="Architects Daughter"/>
                <a:ea typeface="Architects Daughter"/>
                <a:cs typeface="Architects Daughter"/>
                <a:sym typeface="Architects Daughter"/>
              </a:rPr>
              <a:t>vxlan-10 10.1.1.3</a:t>
            </a:r>
            <a:endParaRPr b="0" i="0" sz="600" u="none" cap="none" strike="noStrike">
              <a:solidFill>
                <a:srgbClr val="FFFFFF"/>
              </a:solidFill>
              <a:latin typeface="Architects Daughter"/>
              <a:ea typeface="Architects Daughter"/>
              <a:cs typeface="Architects Daughter"/>
              <a:sym typeface="Architects Daughter"/>
            </a:endParaRPr>
          </a:p>
        </p:txBody>
      </p:sp>
      <p:sp>
        <p:nvSpPr>
          <p:cNvPr id="747" name="Google Shape;747;g15c6246b6bd_1_294"/>
          <p:cNvSpPr/>
          <p:nvPr/>
        </p:nvSpPr>
        <p:spPr>
          <a:xfrm>
            <a:off x="3928600" y="3093750"/>
            <a:ext cx="4026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Architects Daughter"/>
                <a:ea typeface="Architects Daughter"/>
                <a:cs typeface="Architects Daughter"/>
                <a:sym typeface="Architects Daughter"/>
              </a:rPr>
              <a:t>swp1</a:t>
            </a:r>
            <a:endParaRPr b="1" i="0" sz="700" u="none" cap="none" strike="noStrike">
              <a:solidFill>
                <a:schemeClr val="lt1"/>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p:txBody>
      </p:sp>
      <p:sp>
        <p:nvSpPr>
          <p:cNvPr id="748" name="Google Shape;748;g15c6246b6bd_1_294"/>
          <p:cNvSpPr/>
          <p:nvPr/>
        </p:nvSpPr>
        <p:spPr>
          <a:xfrm>
            <a:off x="5481225" y="3093750"/>
            <a:ext cx="4026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lt1"/>
                </a:solidFill>
                <a:latin typeface="Architects Daughter"/>
                <a:ea typeface="Architects Daughter"/>
                <a:cs typeface="Architects Daughter"/>
                <a:sym typeface="Architects Daughter"/>
              </a:rPr>
              <a:t>swp1</a:t>
            </a:r>
            <a:endParaRPr b="1" i="0" sz="700" u="none" cap="none" strike="noStrike">
              <a:solidFill>
                <a:schemeClr val="lt1"/>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Source Sans Pro"/>
              <a:ea typeface="Source Sans Pro"/>
              <a:cs typeface="Source Sans Pro"/>
              <a:sym typeface="Source Sans Pro"/>
            </a:endParaRPr>
          </a:p>
        </p:txBody>
      </p:sp>
      <p:sp>
        <p:nvSpPr>
          <p:cNvPr id="749" name="Google Shape;749;g15c6246b6bd_1_294"/>
          <p:cNvSpPr/>
          <p:nvPr/>
        </p:nvSpPr>
        <p:spPr>
          <a:xfrm>
            <a:off x="7547250" y="3093900"/>
            <a:ext cx="402600" cy="1806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B5BDC9"/>
                </a:solidFill>
                <a:latin typeface="Architects Daughter"/>
                <a:ea typeface="Architects Daughter"/>
                <a:cs typeface="Architects Daughter"/>
                <a:sym typeface="Architects Daughter"/>
              </a:rPr>
              <a:t>swp1</a:t>
            </a:r>
            <a:endParaRPr b="1" i="0" sz="700" u="none" cap="none" strike="noStrike">
              <a:solidFill>
                <a:srgbClr val="B5BDC9"/>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FFFFFF"/>
              </a:solidFill>
              <a:latin typeface="Source Sans Pro"/>
              <a:ea typeface="Source Sans Pro"/>
              <a:cs typeface="Source Sans Pro"/>
              <a:sym typeface="Source Sans Pro"/>
            </a:endParaRPr>
          </a:p>
        </p:txBody>
      </p:sp>
      <p:grpSp>
        <p:nvGrpSpPr>
          <p:cNvPr id="750" name="Google Shape;750;g15c6246b6bd_1_294"/>
          <p:cNvGrpSpPr/>
          <p:nvPr/>
        </p:nvGrpSpPr>
        <p:grpSpPr>
          <a:xfrm>
            <a:off x="7534041" y="4324501"/>
            <a:ext cx="1533898" cy="584700"/>
            <a:chOff x="7406390" y="4129604"/>
            <a:chExt cx="1533898" cy="584700"/>
          </a:xfrm>
        </p:grpSpPr>
        <p:cxnSp>
          <p:nvCxnSpPr>
            <p:cNvPr id="751" name="Google Shape;751;g15c6246b6bd_1_294"/>
            <p:cNvCxnSpPr/>
            <p:nvPr/>
          </p:nvCxnSpPr>
          <p:spPr>
            <a:xfrm>
              <a:off x="7406390" y="4418046"/>
              <a:ext cx="699900" cy="7800"/>
            </a:xfrm>
            <a:prstGeom prst="straightConnector1">
              <a:avLst/>
            </a:prstGeom>
            <a:noFill/>
            <a:ln cap="flat" cmpd="sng" w="38100">
              <a:solidFill>
                <a:srgbClr val="B5BDC9">
                  <a:alpha val="49410"/>
                </a:srgbClr>
              </a:solidFill>
              <a:prstDash val="dot"/>
              <a:round/>
              <a:headEnd len="sm" w="sm" type="none"/>
              <a:tailEnd len="sm" w="sm" type="none"/>
            </a:ln>
          </p:spPr>
        </p:cxnSp>
        <p:sp>
          <p:nvSpPr>
            <p:cNvPr id="752" name="Google Shape;752;g15c6246b6bd_1_294"/>
            <p:cNvSpPr txBox="1"/>
            <p:nvPr/>
          </p:nvSpPr>
          <p:spPr>
            <a:xfrm>
              <a:off x="8106288" y="4129604"/>
              <a:ext cx="834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B5BDC9"/>
                  </a:solidFill>
                  <a:latin typeface="Architects Daughter"/>
                  <a:ea typeface="Architects Daughter"/>
                  <a:cs typeface="Architects Daughter"/>
                  <a:sym typeface="Architects Daughter"/>
                </a:rPr>
                <a:t>VXLAN Tunnel</a:t>
              </a:r>
              <a:endParaRPr b="0" i="0" sz="1000" u="none" cap="none" strike="noStrike">
                <a:solidFill>
                  <a:srgbClr val="B5BDC9"/>
                </a:solidFill>
                <a:latin typeface="Architects Daughter"/>
                <a:ea typeface="Architects Daughter"/>
                <a:cs typeface="Architects Daughter"/>
                <a:sym typeface="Architects Daughter"/>
              </a:endParaRPr>
            </a:p>
          </p:txBody>
        </p:sp>
      </p:grpSp>
      <p:sp>
        <p:nvSpPr>
          <p:cNvPr id="753" name="Google Shape;753;g15c6246b6bd_1_294"/>
          <p:cNvSpPr txBox="1"/>
          <p:nvPr/>
        </p:nvSpPr>
        <p:spPr>
          <a:xfrm>
            <a:off x="1787575" y="3162425"/>
            <a:ext cx="504000" cy="18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B5BDC9"/>
                </a:solidFill>
                <a:latin typeface="Architects Daughter"/>
                <a:ea typeface="Architects Daughter"/>
                <a:cs typeface="Architects Daughter"/>
                <a:sym typeface="Architects Daughter"/>
              </a:rPr>
              <a:t>leaf1</a:t>
            </a:r>
            <a:endParaRPr b="1" i="0" sz="1000" u="none" cap="none" strike="noStrike">
              <a:solidFill>
                <a:srgbClr val="B5BDC9"/>
              </a:solidFill>
              <a:latin typeface="Architects Daughter"/>
              <a:ea typeface="Architects Daughter"/>
              <a:cs typeface="Architects Daughter"/>
              <a:sym typeface="Architects Daughter"/>
            </a:endParaRPr>
          </a:p>
        </p:txBody>
      </p:sp>
      <p:sp>
        <p:nvSpPr>
          <p:cNvPr id="754" name="Google Shape;754;g15c6246b6bd_1_294"/>
          <p:cNvSpPr txBox="1"/>
          <p:nvPr/>
        </p:nvSpPr>
        <p:spPr>
          <a:xfrm>
            <a:off x="4923025" y="3124200"/>
            <a:ext cx="504000" cy="2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F3F3F"/>
                </a:solidFill>
                <a:latin typeface="Architects Daughter"/>
                <a:ea typeface="Architects Daughter"/>
                <a:cs typeface="Architects Daughter"/>
                <a:sym typeface="Architects Daughter"/>
              </a:rPr>
              <a:t>leaf2</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755" name="Google Shape;755;g15c6246b6bd_1_294"/>
          <p:cNvSpPr txBox="1"/>
          <p:nvPr/>
        </p:nvSpPr>
        <p:spPr>
          <a:xfrm>
            <a:off x="6955725" y="3123750"/>
            <a:ext cx="504000" cy="2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3F3F3F"/>
                </a:solidFill>
                <a:latin typeface="Architects Daughter"/>
                <a:ea typeface="Architects Daughter"/>
                <a:cs typeface="Architects Daughter"/>
                <a:sym typeface="Architects Daughter"/>
              </a:rPr>
              <a:t>leaf3</a:t>
            </a:r>
            <a:endParaRPr b="1" i="0" sz="1000" u="none" cap="none" strike="noStrike">
              <a:solidFill>
                <a:srgbClr val="3F3F3F"/>
              </a:solidFill>
              <a:latin typeface="Architects Daughter"/>
              <a:ea typeface="Architects Daughter"/>
              <a:cs typeface="Architects Daughter"/>
              <a:sym typeface="Architects Daughter"/>
            </a:endParaRPr>
          </a:p>
        </p:txBody>
      </p:sp>
      <p:sp>
        <p:nvSpPr>
          <p:cNvPr id="756" name="Google Shape;756;g15c6246b6bd_1_294"/>
          <p:cNvSpPr/>
          <p:nvPr/>
        </p:nvSpPr>
        <p:spPr>
          <a:xfrm>
            <a:off x="4432600" y="2615100"/>
            <a:ext cx="4026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FFFFFF"/>
                </a:solidFill>
                <a:latin typeface="Architects Daughter"/>
                <a:ea typeface="Architects Daughter"/>
                <a:cs typeface="Architects Daughter"/>
                <a:sym typeface="Architects Daughter"/>
              </a:rPr>
              <a:t>BGP</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757" name="Google Shape;757;g15c6246b6bd_1_294"/>
          <p:cNvSpPr/>
          <p:nvPr/>
        </p:nvSpPr>
        <p:spPr>
          <a:xfrm flipH="1">
            <a:off x="-112200" y="667425"/>
            <a:ext cx="3595800" cy="2834100"/>
          </a:xfrm>
          <a:prstGeom prst="wedgeEllipseCallout">
            <a:avLst>
              <a:gd fmla="val -78282" name="adj1"/>
              <a:gd fmla="val 20247" name="adj2"/>
            </a:avLst>
          </a:prstGeom>
          <a:solidFill>
            <a:srgbClr val="F2F2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98450" lvl="0" marL="457200" marR="0" rtl="0" algn="l">
              <a:lnSpc>
                <a:spcPct val="100000"/>
              </a:lnSpc>
              <a:spcBef>
                <a:spcPts val="0"/>
              </a:spcBef>
              <a:spcAft>
                <a:spcPts val="0"/>
              </a:spcAft>
              <a:buClr>
                <a:srgbClr val="364149"/>
              </a:buClr>
              <a:buSzPts val="1100"/>
              <a:buFont typeface="Architects Daughter"/>
              <a:buAutoNum type="alphaLcParenBoth"/>
            </a:pPr>
            <a:r>
              <a:rPr i="0" lang="en" sz="1100" u="none" cap="none" strike="noStrike">
                <a:solidFill>
                  <a:srgbClr val="364149"/>
                </a:solidFill>
                <a:latin typeface="Architects Daughter"/>
                <a:ea typeface="Architects Daughter"/>
                <a:cs typeface="Architects Daughter"/>
                <a:sym typeface="Architects Daughter"/>
              </a:rPr>
              <a:t>BGP discovers local vlan-vni mapping via netlink</a:t>
            </a:r>
            <a:endParaRPr i="0" sz="1100" u="none" cap="none" strike="noStrike">
              <a:solidFill>
                <a:srgbClr val="364149"/>
              </a:solidFill>
              <a:latin typeface="Architects Daughter"/>
              <a:ea typeface="Architects Daughter"/>
              <a:cs typeface="Architects Daughter"/>
              <a:sym typeface="Architects Daughter"/>
            </a:endParaRPr>
          </a:p>
          <a:p>
            <a:pPr indent="-298450" lvl="0" marL="457200" marR="0" rtl="0" algn="l">
              <a:lnSpc>
                <a:spcPct val="100000"/>
              </a:lnSpc>
              <a:spcBef>
                <a:spcPts val="0"/>
              </a:spcBef>
              <a:spcAft>
                <a:spcPts val="0"/>
              </a:spcAft>
              <a:buClr>
                <a:srgbClr val="364149"/>
              </a:buClr>
              <a:buSzPts val="1100"/>
              <a:buFont typeface="Architects Daughter"/>
              <a:buAutoNum type="alphaLcParenBoth"/>
            </a:pPr>
            <a:r>
              <a:rPr i="0" lang="en" sz="1100" u="none" cap="none" strike="noStrike">
                <a:solidFill>
                  <a:srgbClr val="364149"/>
                </a:solidFill>
                <a:latin typeface="Architects Daughter"/>
                <a:ea typeface="Architects Daughter"/>
                <a:cs typeface="Architects Daughter"/>
                <a:sym typeface="Architects Daughter"/>
              </a:rPr>
              <a:t>BGP reads local bridge &lt;mac, vlan&gt; entries and distributes them to bgp E-vpn peers</a:t>
            </a:r>
            <a:endParaRPr i="0" sz="1100" u="none" cap="none" strike="noStrike">
              <a:solidFill>
                <a:srgbClr val="364149"/>
              </a:solidFill>
              <a:latin typeface="Architects Daughter"/>
              <a:ea typeface="Architects Daughter"/>
              <a:cs typeface="Architects Daughter"/>
              <a:sym typeface="Architects Daughter"/>
            </a:endParaRPr>
          </a:p>
          <a:p>
            <a:pPr indent="-298450" lvl="0" marL="457200" marR="0" rtl="0" algn="l">
              <a:lnSpc>
                <a:spcPct val="100000"/>
              </a:lnSpc>
              <a:spcBef>
                <a:spcPts val="0"/>
              </a:spcBef>
              <a:spcAft>
                <a:spcPts val="0"/>
              </a:spcAft>
              <a:buClr>
                <a:srgbClr val="364149"/>
              </a:buClr>
              <a:buSzPts val="1100"/>
              <a:buFont typeface="Architects Daughter"/>
              <a:buAutoNum type="alphaLcParenBoth"/>
            </a:pPr>
            <a:r>
              <a:rPr i="0" lang="en" sz="1100" u="none" cap="none" strike="noStrike">
                <a:solidFill>
                  <a:srgbClr val="364149"/>
                </a:solidFill>
                <a:latin typeface="Architects Daughter"/>
                <a:ea typeface="Architects Daughter"/>
                <a:cs typeface="Architects Daughter"/>
                <a:sym typeface="Architects Daughter"/>
              </a:rPr>
              <a:t>BGP learns remote &lt;mac, vni&gt; entries from E-VPN peers and installs them in the kernel bridge fdb table</a:t>
            </a:r>
            <a:endParaRPr i="0" sz="1100" u="none" cap="none" strike="noStrike">
              <a:solidFill>
                <a:srgbClr val="364149"/>
              </a:solidFill>
              <a:latin typeface="Architects Daughter"/>
              <a:ea typeface="Architects Daughter"/>
              <a:cs typeface="Architects Daughter"/>
              <a:sym typeface="Architects Daughter"/>
            </a:endParaRPr>
          </a:p>
          <a:p>
            <a:pPr indent="-298450" lvl="0" marL="457200" marR="0" rtl="0" algn="l">
              <a:lnSpc>
                <a:spcPct val="100000"/>
              </a:lnSpc>
              <a:spcBef>
                <a:spcPts val="0"/>
              </a:spcBef>
              <a:spcAft>
                <a:spcPts val="0"/>
              </a:spcAft>
              <a:buClr>
                <a:srgbClr val="364149"/>
              </a:buClr>
              <a:buSzPts val="1100"/>
              <a:buFont typeface="Architects Daughter"/>
              <a:buAutoNum type="alphaLcParenBoth"/>
            </a:pPr>
            <a:r>
              <a:rPr i="0" lang="en" sz="1100" u="none" cap="none" strike="noStrike">
                <a:solidFill>
                  <a:srgbClr val="364149"/>
                </a:solidFill>
                <a:latin typeface="Architects Daughter"/>
                <a:ea typeface="Architects Daughter"/>
                <a:cs typeface="Architects Daughter"/>
                <a:sym typeface="Architects Daughter"/>
              </a:rPr>
              <a:t>Kernel bridge fdb table has all local and remote mac’s for forwarding</a:t>
            </a:r>
            <a:endParaRPr i="0" sz="1100" u="none" cap="none" strike="noStrike">
              <a:solidFill>
                <a:srgbClr val="364149"/>
              </a:solidFill>
              <a:latin typeface="Architects Daughter"/>
              <a:ea typeface="Architects Daughter"/>
              <a:cs typeface="Architects Daughter"/>
              <a:sym typeface="Architects Daughter"/>
            </a:endParaRPr>
          </a:p>
        </p:txBody>
      </p:sp>
      <p:sp>
        <p:nvSpPr>
          <p:cNvPr id="758" name="Google Shape;758;g15c6246b6bd_1_294"/>
          <p:cNvSpPr/>
          <p:nvPr/>
        </p:nvSpPr>
        <p:spPr>
          <a:xfrm>
            <a:off x="8204500" y="2684750"/>
            <a:ext cx="4026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FFFFFF"/>
                </a:solidFill>
                <a:latin typeface="Architects Daughter"/>
                <a:ea typeface="Architects Daughter"/>
                <a:cs typeface="Architects Daughter"/>
                <a:sym typeface="Architects Daughter"/>
              </a:rPr>
              <a:t>FRR</a:t>
            </a:r>
            <a:r>
              <a:rPr b="1" i="0" lang="en" sz="800" u="none" cap="none" strike="noStrike">
                <a:solidFill>
                  <a:srgbClr val="FFFFFF"/>
                </a:solidFill>
                <a:latin typeface="Architects Daughter"/>
                <a:ea typeface="Architects Daughter"/>
                <a:cs typeface="Architects Daughter"/>
                <a:sym typeface="Architects Daughter"/>
              </a:rPr>
              <a:t>BGP</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759" name="Google Shape;759;g15c6246b6bd_1_294"/>
          <p:cNvSpPr/>
          <p:nvPr/>
        </p:nvSpPr>
        <p:spPr>
          <a:xfrm>
            <a:off x="6117250" y="2718188"/>
            <a:ext cx="4026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FFFFFF"/>
                </a:solidFill>
                <a:latin typeface="Architects Daughter"/>
                <a:ea typeface="Architects Daughter"/>
                <a:cs typeface="Architects Daughter"/>
                <a:sym typeface="Architects Daughter"/>
              </a:rPr>
              <a:t>FRR</a:t>
            </a:r>
            <a:r>
              <a:rPr b="1" i="0" lang="en" sz="800" u="none" cap="none" strike="noStrike">
                <a:solidFill>
                  <a:srgbClr val="FFFFFF"/>
                </a:solidFill>
                <a:latin typeface="Architects Daughter"/>
                <a:ea typeface="Architects Daughter"/>
                <a:cs typeface="Architects Daughter"/>
                <a:sym typeface="Architects Daughter"/>
              </a:rPr>
              <a:t>BGP</a:t>
            </a:r>
            <a:endParaRPr b="1" i="0" sz="800" u="none" cap="none" strike="noStrike">
              <a:solidFill>
                <a:srgbClr val="FFFFFF"/>
              </a:solidFill>
              <a:latin typeface="Architects Daughter"/>
              <a:ea typeface="Architects Daughter"/>
              <a:cs typeface="Architects Daughter"/>
              <a:sym typeface="Architects Daughter"/>
            </a:endParaRPr>
          </a:p>
        </p:txBody>
      </p:sp>
      <p:sp>
        <p:nvSpPr>
          <p:cNvPr id="760" name="Google Shape;760;g15c6246b6bd_1_294"/>
          <p:cNvSpPr/>
          <p:nvPr/>
        </p:nvSpPr>
        <p:spPr>
          <a:xfrm>
            <a:off x="62425" y="3923575"/>
            <a:ext cx="2229000" cy="1093500"/>
          </a:xfrm>
          <a:prstGeom prst="wedgeEllipseCallout">
            <a:avLst>
              <a:gd fmla="val 128061" name="adj1"/>
              <a:gd fmla="val -118960" name="adj2"/>
            </a:avLst>
          </a:prstGeom>
          <a:solidFill>
            <a:srgbClr val="F2F2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98450" lvl="0" marL="457200" marR="0" rtl="0" algn="l">
              <a:lnSpc>
                <a:spcPct val="100000"/>
              </a:lnSpc>
              <a:spcBef>
                <a:spcPts val="0"/>
              </a:spcBef>
              <a:spcAft>
                <a:spcPts val="0"/>
              </a:spcAft>
              <a:buClr>
                <a:srgbClr val="364149"/>
              </a:buClr>
              <a:buSzPts val="1100"/>
              <a:buFont typeface="Architects Daughter"/>
              <a:buAutoNum type="alphaLcParenBoth"/>
            </a:pPr>
            <a:r>
              <a:rPr i="0" lang="en" sz="1100" u="none" cap="none" strike="noStrike">
                <a:solidFill>
                  <a:srgbClr val="364149"/>
                </a:solidFill>
                <a:latin typeface="Architects Daughter"/>
                <a:ea typeface="Architects Daughter"/>
                <a:cs typeface="Architects Daughter"/>
                <a:sym typeface="Architects Daughter"/>
              </a:rPr>
              <a:t>Bridge learns local &lt;mac, vlan&gt; in its fdb</a:t>
            </a:r>
            <a:endParaRPr i="0" sz="1100" u="none" cap="none" strike="noStrike">
              <a:solidFill>
                <a:srgbClr val="364149"/>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Architects Daughter"/>
              <a:ea typeface="Architects Daughter"/>
              <a:cs typeface="Architects Daughter"/>
              <a:sym typeface="Architects Daughter"/>
            </a:endParaRPr>
          </a:p>
        </p:txBody>
      </p:sp>
      <p:sp>
        <p:nvSpPr>
          <p:cNvPr id="761" name="Google Shape;761;g15c6246b6bd_1_294"/>
          <p:cNvSpPr/>
          <p:nvPr/>
        </p:nvSpPr>
        <p:spPr>
          <a:xfrm>
            <a:off x="4432600" y="2615100"/>
            <a:ext cx="402600" cy="239400"/>
          </a:xfrm>
          <a:prstGeom prst="rect">
            <a:avLst/>
          </a:prstGeom>
          <a:solidFill>
            <a:srgbClr val="1470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en" sz="800">
                <a:solidFill>
                  <a:srgbClr val="FFFFFF"/>
                </a:solidFill>
                <a:latin typeface="Architects Daughter"/>
                <a:ea typeface="Architects Daughter"/>
                <a:cs typeface="Architects Daughter"/>
                <a:sym typeface="Architects Daughter"/>
              </a:rPr>
              <a:t>FRR </a:t>
            </a:r>
            <a:r>
              <a:rPr b="1" i="0" lang="en" sz="800" u="none" cap="none" strike="noStrike">
                <a:solidFill>
                  <a:srgbClr val="FFFFFF"/>
                </a:solidFill>
                <a:latin typeface="Architects Daughter"/>
                <a:ea typeface="Architects Daughter"/>
                <a:cs typeface="Architects Daughter"/>
                <a:sym typeface="Architects Daughter"/>
              </a:rPr>
              <a:t>BGP</a:t>
            </a:r>
            <a:endParaRPr b="1" i="0" sz="800" u="none" cap="none" strike="noStrike">
              <a:solidFill>
                <a:srgbClr val="FFFFFF"/>
              </a:solidFill>
              <a:latin typeface="Architects Daughter"/>
              <a:ea typeface="Architects Daughter"/>
              <a:cs typeface="Architects Daughter"/>
              <a:sym typeface="Architects Daugh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15c6246b6bd_2_67"/>
          <p:cNvSpPr txBox="1"/>
          <p:nvPr>
            <p:ph type="title"/>
          </p:nvPr>
        </p:nvSpPr>
        <p:spPr>
          <a:xfrm>
            <a:off x="415190" y="302490"/>
            <a:ext cx="8313600" cy="492300"/>
          </a:xfrm>
          <a:prstGeom prst="rect">
            <a:avLst/>
          </a:prstGeom>
          <a:noFill/>
          <a:ln>
            <a:noFill/>
          </a:ln>
        </p:spPr>
        <p:txBody>
          <a:bodyPr anchorCtr="0" anchor="b" bIns="22850" lIns="45725" spcFirstLastPara="1" rIns="45725" wrap="square" tIns="22850">
            <a:noAutofit/>
          </a:bodyPr>
          <a:lstStyle/>
          <a:p>
            <a:pPr indent="457200" lvl="0" marL="914400" rtl="0" algn="l">
              <a:lnSpc>
                <a:spcPct val="90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Linux E-VPN implementation</a:t>
            </a:r>
            <a:endParaRPr>
              <a:solidFill>
                <a:srgbClr val="000000"/>
              </a:solidFill>
              <a:latin typeface="Trebuchet MS"/>
              <a:ea typeface="Trebuchet MS"/>
              <a:cs typeface="Trebuchet MS"/>
              <a:sym typeface="Trebuchet MS"/>
            </a:endParaRPr>
          </a:p>
        </p:txBody>
      </p:sp>
      <p:sp>
        <p:nvSpPr>
          <p:cNvPr id="767" name="Google Shape;767;g15c6246b6bd_2_67"/>
          <p:cNvSpPr txBox="1"/>
          <p:nvPr>
            <p:ph idx="2" type="body"/>
          </p:nvPr>
        </p:nvSpPr>
        <p:spPr>
          <a:xfrm>
            <a:off x="415190" y="786455"/>
            <a:ext cx="8313600" cy="437700"/>
          </a:xfrm>
          <a:prstGeom prst="rect">
            <a:avLst/>
          </a:prstGeom>
          <a:noFill/>
          <a:ln>
            <a:noFill/>
          </a:ln>
        </p:spPr>
        <p:txBody>
          <a:bodyPr anchorCtr="0" anchor="t" bIns="22850" lIns="45725" spcFirstLastPara="1" rIns="45725" wrap="square" tIns="22850">
            <a:noAutofit/>
          </a:bodyPr>
          <a:lstStyle/>
          <a:p>
            <a:pPr indent="0" lvl="0" marL="0" rtl="0" algn="ctr">
              <a:lnSpc>
                <a:spcPct val="90000"/>
              </a:lnSpc>
              <a:spcBef>
                <a:spcPts val="800"/>
              </a:spcBef>
              <a:spcAft>
                <a:spcPts val="0"/>
              </a:spcAft>
              <a:buSzPts val="1500"/>
              <a:buNone/>
            </a:pPr>
            <a:r>
              <a:rPr i="1" lang="en">
                <a:solidFill>
                  <a:srgbClr val="6AA84F"/>
                </a:solidFill>
              </a:rPr>
              <a:t>Zoomed in</a:t>
            </a:r>
            <a:endParaRPr i="1">
              <a:solidFill>
                <a:srgbClr val="6AA84F"/>
              </a:solidFill>
            </a:endParaRPr>
          </a:p>
        </p:txBody>
      </p:sp>
      <p:sp>
        <p:nvSpPr>
          <p:cNvPr id="768" name="Google Shape;768;g15c6246b6bd_2_67"/>
          <p:cNvSpPr txBox="1"/>
          <p:nvPr/>
        </p:nvSpPr>
        <p:spPr>
          <a:xfrm>
            <a:off x="8335628" y="2804035"/>
            <a:ext cx="753900" cy="25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Trebuchet MS"/>
                <a:ea typeface="Trebuchet MS"/>
                <a:cs typeface="Trebuchet MS"/>
                <a:sym typeface="Trebuchet MS"/>
              </a:rPr>
              <a:t>kernel</a:t>
            </a:r>
            <a:endParaRPr b="0" i="0" sz="900" u="none" cap="none" strike="noStrike">
              <a:solidFill>
                <a:srgbClr val="000000"/>
              </a:solidFill>
              <a:latin typeface="Trebuchet MS"/>
              <a:ea typeface="Trebuchet MS"/>
              <a:cs typeface="Trebuchet MS"/>
              <a:sym typeface="Trebuchet MS"/>
            </a:endParaRPr>
          </a:p>
        </p:txBody>
      </p:sp>
      <p:sp>
        <p:nvSpPr>
          <p:cNvPr id="769" name="Google Shape;769;g15c6246b6bd_2_67"/>
          <p:cNvSpPr txBox="1"/>
          <p:nvPr/>
        </p:nvSpPr>
        <p:spPr>
          <a:xfrm>
            <a:off x="8335616" y="2545420"/>
            <a:ext cx="753900" cy="25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Trebuchet MS"/>
                <a:ea typeface="Trebuchet MS"/>
                <a:cs typeface="Trebuchet MS"/>
                <a:sym typeface="Trebuchet MS"/>
              </a:rPr>
              <a:t>user-space</a:t>
            </a:r>
            <a:endParaRPr b="0" i="0" sz="900" u="none" cap="none" strike="noStrike">
              <a:solidFill>
                <a:srgbClr val="000000"/>
              </a:solidFill>
              <a:latin typeface="Trebuchet MS"/>
              <a:ea typeface="Trebuchet MS"/>
              <a:cs typeface="Trebuchet MS"/>
              <a:sym typeface="Trebuchet MS"/>
            </a:endParaRPr>
          </a:p>
        </p:txBody>
      </p:sp>
      <p:cxnSp>
        <p:nvCxnSpPr>
          <p:cNvPr id="770" name="Google Shape;770;g15c6246b6bd_2_67"/>
          <p:cNvCxnSpPr/>
          <p:nvPr/>
        </p:nvCxnSpPr>
        <p:spPr>
          <a:xfrm>
            <a:off x="4414500" y="2804037"/>
            <a:ext cx="4621800" cy="600"/>
          </a:xfrm>
          <a:prstGeom prst="straightConnector1">
            <a:avLst/>
          </a:prstGeom>
          <a:noFill/>
          <a:ln cap="flat" cmpd="sng" w="9525">
            <a:solidFill>
              <a:schemeClr val="dk2"/>
            </a:solidFill>
            <a:prstDash val="solid"/>
            <a:round/>
            <a:headEnd len="med" w="med" type="none"/>
            <a:tailEnd len="med" w="med" type="none"/>
          </a:ln>
        </p:spPr>
      </p:cxnSp>
      <p:sp>
        <p:nvSpPr>
          <p:cNvPr id="771" name="Google Shape;771;g15c6246b6bd_2_67"/>
          <p:cNvSpPr/>
          <p:nvPr/>
        </p:nvSpPr>
        <p:spPr>
          <a:xfrm>
            <a:off x="4647541" y="1444500"/>
            <a:ext cx="870000" cy="624300"/>
          </a:xfrm>
          <a:prstGeom prst="roundRect">
            <a:avLst>
              <a:gd fmla="val 16667" name="adj"/>
            </a:avLst>
          </a:prstGeom>
          <a:solidFill>
            <a:srgbClr val="73B900"/>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en" sz="900">
                <a:solidFill>
                  <a:schemeClr val="lt1"/>
                </a:solidFill>
                <a:latin typeface="Comic Sans MS"/>
                <a:ea typeface="Comic Sans MS"/>
                <a:cs typeface="Comic Sans MS"/>
                <a:sym typeface="Comic Sans MS"/>
              </a:rPr>
              <a:t>FRR routing and E-VPN controlplane</a:t>
            </a:r>
            <a:r>
              <a:rPr lang="en" sz="900">
                <a:solidFill>
                  <a:schemeClr val="dk2"/>
                </a:solidFill>
                <a:latin typeface="Comic Sans MS"/>
                <a:ea typeface="Comic Sans MS"/>
                <a:cs typeface="Comic Sans MS"/>
                <a:sym typeface="Comic Sans MS"/>
              </a:rPr>
              <a:t>e</a:t>
            </a:r>
            <a:endParaRPr/>
          </a:p>
        </p:txBody>
      </p:sp>
      <p:sp>
        <p:nvSpPr>
          <p:cNvPr id="772" name="Google Shape;772;g15c6246b6bd_2_67"/>
          <p:cNvSpPr/>
          <p:nvPr/>
        </p:nvSpPr>
        <p:spPr>
          <a:xfrm>
            <a:off x="4572650" y="3502500"/>
            <a:ext cx="870000" cy="414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bridge</a:t>
            </a:r>
            <a:endParaRPr>
              <a:solidFill>
                <a:schemeClr val="lt1"/>
              </a:solidFill>
              <a:latin typeface="Comic Sans MS"/>
              <a:ea typeface="Comic Sans MS"/>
              <a:cs typeface="Comic Sans MS"/>
              <a:sym typeface="Comic Sans MS"/>
            </a:endParaRPr>
          </a:p>
        </p:txBody>
      </p:sp>
      <p:sp>
        <p:nvSpPr>
          <p:cNvPr id="773" name="Google Shape;773;g15c6246b6bd_2_67"/>
          <p:cNvSpPr/>
          <p:nvPr/>
        </p:nvSpPr>
        <p:spPr>
          <a:xfrm>
            <a:off x="5562401" y="3534775"/>
            <a:ext cx="1163400" cy="3498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neighbour</a:t>
            </a:r>
            <a:endParaRPr>
              <a:solidFill>
                <a:schemeClr val="lt1"/>
              </a:solidFill>
              <a:latin typeface="Comic Sans MS"/>
              <a:ea typeface="Comic Sans MS"/>
              <a:cs typeface="Comic Sans MS"/>
              <a:sym typeface="Comic Sans MS"/>
            </a:endParaRPr>
          </a:p>
        </p:txBody>
      </p:sp>
      <p:sp>
        <p:nvSpPr>
          <p:cNvPr id="774" name="Google Shape;774;g15c6246b6bd_2_67"/>
          <p:cNvSpPr/>
          <p:nvPr/>
        </p:nvSpPr>
        <p:spPr>
          <a:xfrm>
            <a:off x="6946898" y="3481911"/>
            <a:ext cx="870000" cy="3498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routing</a:t>
            </a:r>
            <a:endParaRPr>
              <a:solidFill>
                <a:schemeClr val="lt1"/>
              </a:solidFill>
              <a:latin typeface="Comic Sans MS"/>
              <a:ea typeface="Comic Sans MS"/>
              <a:cs typeface="Comic Sans MS"/>
              <a:sym typeface="Comic Sans MS"/>
            </a:endParaRPr>
          </a:p>
        </p:txBody>
      </p:sp>
      <p:sp>
        <p:nvSpPr>
          <p:cNvPr id="775" name="Google Shape;775;g15c6246b6bd_2_67"/>
          <p:cNvSpPr/>
          <p:nvPr/>
        </p:nvSpPr>
        <p:spPr>
          <a:xfrm>
            <a:off x="8098289" y="3481911"/>
            <a:ext cx="870000" cy="414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vxlan</a:t>
            </a:r>
            <a:endParaRPr>
              <a:solidFill>
                <a:schemeClr val="lt1"/>
              </a:solidFill>
              <a:latin typeface="Comic Sans MS"/>
              <a:ea typeface="Comic Sans MS"/>
              <a:cs typeface="Comic Sans MS"/>
              <a:sym typeface="Comic Sans MS"/>
            </a:endParaRPr>
          </a:p>
        </p:txBody>
      </p:sp>
      <p:sp>
        <p:nvSpPr>
          <p:cNvPr id="776" name="Google Shape;776;g15c6246b6bd_2_67"/>
          <p:cNvSpPr/>
          <p:nvPr/>
        </p:nvSpPr>
        <p:spPr>
          <a:xfrm>
            <a:off x="4602101" y="3884633"/>
            <a:ext cx="1163400" cy="4806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Comic Sans MS"/>
                <a:ea typeface="Comic Sans MS"/>
                <a:cs typeface="Comic Sans MS"/>
                <a:sym typeface="Comic Sans MS"/>
              </a:rPr>
              <a:t>Bridge arp/nd suppression</a:t>
            </a:r>
            <a:endParaRPr sz="1100">
              <a:solidFill>
                <a:schemeClr val="lt1"/>
              </a:solidFill>
              <a:latin typeface="Comic Sans MS"/>
              <a:ea typeface="Comic Sans MS"/>
              <a:cs typeface="Comic Sans MS"/>
              <a:sym typeface="Comic Sans MS"/>
            </a:endParaRPr>
          </a:p>
        </p:txBody>
      </p:sp>
      <p:sp>
        <p:nvSpPr>
          <p:cNvPr id="777" name="Google Shape;777;g15c6246b6bd_2_67"/>
          <p:cNvSpPr/>
          <p:nvPr/>
        </p:nvSpPr>
        <p:spPr>
          <a:xfrm>
            <a:off x="7001531" y="4011983"/>
            <a:ext cx="870000" cy="414300"/>
          </a:xfrm>
          <a:prstGeom prst="roundRect">
            <a:avLst>
              <a:gd fmla="val 16667" name="adj"/>
            </a:avLst>
          </a:prstGeom>
          <a:solidFill>
            <a:srgbClr val="73B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vrf</a:t>
            </a:r>
            <a:endParaRPr>
              <a:solidFill>
                <a:schemeClr val="lt1"/>
              </a:solidFill>
              <a:latin typeface="Comic Sans MS"/>
              <a:ea typeface="Comic Sans MS"/>
              <a:cs typeface="Comic Sans MS"/>
              <a:sym typeface="Comic Sans MS"/>
            </a:endParaRPr>
          </a:p>
        </p:txBody>
      </p:sp>
      <p:sp>
        <p:nvSpPr>
          <p:cNvPr id="778" name="Google Shape;778;g15c6246b6bd_2_67"/>
          <p:cNvSpPr txBox="1"/>
          <p:nvPr/>
        </p:nvSpPr>
        <p:spPr>
          <a:xfrm>
            <a:off x="161925" y="1310650"/>
            <a:ext cx="384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9" name="Google Shape;779;g15c6246b6bd_2_67"/>
          <p:cNvSpPr txBox="1"/>
          <p:nvPr>
            <p:ph idx="1" type="body"/>
          </p:nvPr>
        </p:nvSpPr>
        <p:spPr>
          <a:xfrm>
            <a:off x="83475" y="1064025"/>
            <a:ext cx="4005000" cy="3480600"/>
          </a:xfrm>
          <a:prstGeom prst="rect">
            <a:avLst/>
          </a:prstGeom>
        </p:spPr>
        <p:txBody>
          <a:bodyPr anchorCtr="0" anchor="t" bIns="22850" lIns="45725" spcFirstLastPara="1" rIns="45725" wrap="square" tIns="22850">
            <a:noAutofit/>
          </a:bodyPr>
          <a:lstStyle/>
          <a:p>
            <a:pPr indent="0" lvl="0" marL="457200" rtl="0" algn="l">
              <a:spcBef>
                <a:spcPts val="800"/>
              </a:spcBef>
              <a:spcAft>
                <a:spcPts val="0"/>
              </a:spcAft>
              <a:buNone/>
            </a:pPr>
            <a:r>
              <a:t/>
            </a:r>
            <a:endParaRPr sz="1400"/>
          </a:p>
          <a:p>
            <a:pPr indent="-336550" lvl="0" marL="457200" rtl="0" algn="l">
              <a:spcBef>
                <a:spcPts val="800"/>
              </a:spcBef>
              <a:spcAft>
                <a:spcPts val="0"/>
              </a:spcAft>
              <a:buClr>
                <a:srgbClr val="6E6E6E"/>
              </a:buClr>
              <a:buSzPts val="1700"/>
              <a:buFont typeface="Trebuchet MS"/>
              <a:buChar char="●"/>
            </a:pPr>
            <a:r>
              <a:rPr lang="en" sz="1700">
                <a:solidFill>
                  <a:srgbClr val="6E6E6E"/>
                </a:solidFill>
                <a:latin typeface="Trebuchet MS"/>
                <a:ea typeface="Trebuchet MS"/>
                <a:cs typeface="Trebuchet MS"/>
                <a:sym typeface="Trebuchet MS"/>
              </a:rPr>
              <a:t>FRR E-VPN control plane talks to kernel via netlink</a:t>
            </a:r>
            <a:endParaRPr sz="1700">
              <a:solidFill>
                <a:srgbClr val="6E6E6E"/>
              </a:solidFill>
              <a:latin typeface="Trebuchet MS"/>
              <a:ea typeface="Trebuchet MS"/>
              <a:cs typeface="Trebuchet MS"/>
              <a:sym typeface="Trebuchet MS"/>
            </a:endParaRPr>
          </a:p>
          <a:p>
            <a:pPr indent="-336550" lvl="0" marL="457200" rtl="0" algn="l">
              <a:spcBef>
                <a:spcPts val="0"/>
              </a:spcBef>
              <a:spcAft>
                <a:spcPts val="0"/>
              </a:spcAft>
              <a:buClr>
                <a:srgbClr val="6E6E6E"/>
              </a:buClr>
              <a:buSzPts val="1700"/>
              <a:buFont typeface="Trebuchet MS"/>
              <a:buChar char="●"/>
            </a:pPr>
            <a:r>
              <a:rPr lang="en" sz="1700">
                <a:solidFill>
                  <a:srgbClr val="6E6E6E"/>
                </a:solidFill>
                <a:latin typeface="Trebuchet MS"/>
                <a:ea typeface="Trebuchet MS"/>
                <a:cs typeface="Trebuchet MS"/>
                <a:sym typeface="Trebuchet MS"/>
              </a:rPr>
              <a:t>Local mac entries are stored in the bridge fdb tables</a:t>
            </a:r>
            <a:endParaRPr sz="1700">
              <a:solidFill>
                <a:srgbClr val="6E6E6E"/>
              </a:solidFill>
              <a:latin typeface="Trebuchet MS"/>
              <a:ea typeface="Trebuchet MS"/>
              <a:cs typeface="Trebuchet MS"/>
              <a:sym typeface="Trebuchet MS"/>
            </a:endParaRPr>
          </a:p>
          <a:p>
            <a:pPr indent="-336550" lvl="0" marL="457200" rtl="0" algn="l">
              <a:spcBef>
                <a:spcPts val="0"/>
              </a:spcBef>
              <a:spcAft>
                <a:spcPts val="0"/>
              </a:spcAft>
              <a:buClr>
                <a:srgbClr val="6E6E6E"/>
              </a:buClr>
              <a:buSzPts val="1700"/>
              <a:buFont typeface="Trebuchet MS"/>
              <a:buChar char="●"/>
            </a:pPr>
            <a:r>
              <a:rPr lang="en" sz="1700">
                <a:solidFill>
                  <a:srgbClr val="6E6E6E"/>
                </a:solidFill>
                <a:latin typeface="Trebuchet MS"/>
                <a:ea typeface="Trebuchet MS"/>
                <a:cs typeface="Trebuchet MS"/>
                <a:sym typeface="Trebuchet MS"/>
              </a:rPr>
              <a:t>Remote</a:t>
            </a:r>
            <a:r>
              <a:rPr lang="en" sz="1700">
                <a:solidFill>
                  <a:srgbClr val="6E6E6E"/>
                </a:solidFill>
                <a:latin typeface="Trebuchet MS"/>
                <a:ea typeface="Trebuchet MS"/>
                <a:cs typeface="Trebuchet MS"/>
                <a:sym typeface="Trebuchet MS"/>
              </a:rPr>
              <a:t> mac entries are installed in the vxlan fdb table</a:t>
            </a:r>
            <a:endParaRPr sz="1700">
              <a:solidFill>
                <a:srgbClr val="6E6E6E"/>
              </a:solidFill>
              <a:latin typeface="Trebuchet MS"/>
              <a:ea typeface="Trebuchet MS"/>
              <a:cs typeface="Trebuchet MS"/>
              <a:sym typeface="Trebuchet MS"/>
            </a:endParaRPr>
          </a:p>
          <a:p>
            <a:pPr indent="-336550" lvl="0" marL="457200" rtl="0" algn="l">
              <a:spcBef>
                <a:spcPts val="0"/>
              </a:spcBef>
              <a:spcAft>
                <a:spcPts val="0"/>
              </a:spcAft>
              <a:buClr>
                <a:srgbClr val="6E6E6E"/>
              </a:buClr>
              <a:buSzPts val="1700"/>
              <a:buFont typeface="Trebuchet MS"/>
              <a:buChar char="●"/>
            </a:pPr>
            <a:r>
              <a:rPr lang="en" sz="1700">
                <a:solidFill>
                  <a:srgbClr val="6E6E6E"/>
                </a:solidFill>
                <a:latin typeface="Trebuchet MS"/>
                <a:ea typeface="Trebuchet MS"/>
                <a:cs typeface="Trebuchet MS"/>
                <a:sym typeface="Trebuchet MS"/>
              </a:rPr>
              <a:t>Neighbour table is used to store remote mac-ip entries</a:t>
            </a:r>
            <a:endParaRPr sz="1700">
              <a:solidFill>
                <a:srgbClr val="6E6E6E"/>
              </a:solidFill>
              <a:latin typeface="Trebuchet MS"/>
              <a:ea typeface="Trebuchet MS"/>
              <a:cs typeface="Trebuchet MS"/>
              <a:sym typeface="Trebuchet MS"/>
            </a:endParaRPr>
          </a:p>
          <a:p>
            <a:pPr indent="-336550" lvl="0" marL="457200" rtl="0" algn="l">
              <a:spcBef>
                <a:spcPts val="0"/>
              </a:spcBef>
              <a:spcAft>
                <a:spcPts val="0"/>
              </a:spcAft>
              <a:buClr>
                <a:srgbClr val="6E6E6E"/>
              </a:buClr>
              <a:buSzPts val="1700"/>
              <a:buFont typeface="Trebuchet MS"/>
              <a:buChar char="●"/>
            </a:pPr>
            <a:r>
              <a:rPr lang="en" sz="1700">
                <a:solidFill>
                  <a:srgbClr val="6E6E6E"/>
                </a:solidFill>
                <a:latin typeface="Trebuchet MS"/>
                <a:ea typeface="Trebuchet MS"/>
                <a:cs typeface="Trebuchet MS"/>
                <a:sym typeface="Trebuchet MS"/>
              </a:rPr>
              <a:t>Control plane added fdb and neigh entries are marked with NTF_EXT_LEARN flag</a:t>
            </a:r>
            <a:endParaRPr sz="1700">
              <a:solidFill>
                <a:srgbClr val="6E6E6E"/>
              </a:solidFill>
              <a:latin typeface="Trebuchet MS"/>
              <a:ea typeface="Trebuchet MS"/>
              <a:cs typeface="Trebuchet MS"/>
              <a:sym typeface="Trebuchet MS"/>
            </a:endParaRPr>
          </a:p>
          <a:p>
            <a:pPr indent="0" lvl="0" marL="457200" rtl="0" algn="l">
              <a:spcBef>
                <a:spcPts val="800"/>
              </a:spcBef>
              <a:spcAft>
                <a:spcPts val="0"/>
              </a:spcAft>
              <a:buNone/>
            </a:pPr>
            <a:r>
              <a:t/>
            </a:r>
            <a:endParaRPr sz="1700">
              <a:solidFill>
                <a:srgbClr val="6E6E6E"/>
              </a:solidFill>
            </a:endParaRPr>
          </a:p>
        </p:txBody>
      </p:sp>
      <p:cxnSp>
        <p:nvCxnSpPr>
          <p:cNvPr id="780" name="Google Shape;780;g15c6246b6bd_2_67"/>
          <p:cNvCxnSpPr>
            <a:stCxn id="771" idx="2"/>
            <a:endCxn id="772" idx="0"/>
          </p:cNvCxnSpPr>
          <p:nvPr/>
        </p:nvCxnSpPr>
        <p:spPr>
          <a:xfrm flipH="1">
            <a:off x="5007541" y="2068800"/>
            <a:ext cx="75000" cy="1433700"/>
          </a:xfrm>
          <a:prstGeom prst="straightConnector1">
            <a:avLst/>
          </a:prstGeom>
          <a:noFill/>
          <a:ln cap="flat" cmpd="sng" w="9525">
            <a:solidFill>
              <a:schemeClr val="dk2"/>
            </a:solidFill>
            <a:prstDash val="solid"/>
            <a:round/>
            <a:headEnd len="med" w="med" type="none"/>
            <a:tailEnd len="med" w="med" type="none"/>
          </a:ln>
        </p:spPr>
      </p:cxnSp>
      <p:cxnSp>
        <p:nvCxnSpPr>
          <p:cNvPr id="781" name="Google Shape;781;g15c6246b6bd_2_67"/>
          <p:cNvCxnSpPr>
            <a:stCxn id="771" idx="2"/>
            <a:endCxn id="773" idx="0"/>
          </p:cNvCxnSpPr>
          <p:nvPr/>
        </p:nvCxnSpPr>
        <p:spPr>
          <a:xfrm>
            <a:off x="5082541" y="2068800"/>
            <a:ext cx="1061700" cy="1466100"/>
          </a:xfrm>
          <a:prstGeom prst="straightConnector1">
            <a:avLst/>
          </a:prstGeom>
          <a:noFill/>
          <a:ln cap="flat" cmpd="sng" w="9525">
            <a:solidFill>
              <a:schemeClr val="dk2"/>
            </a:solidFill>
            <a:prstDash val="solid"/>
            <a:round/>
            <a:headEnd len="med" w="med" type="none"/>
            <a:tailEnd len="med" w="med" type="none"/>
          </a:ln>
        </p:spPr>
      </p:cxnSp>
      <p:cxnSp>
        <p:nvCxnSpPr>
          <p:cNvPr id="782" name="Google Shape;782;g15c6246b6bd_2_67"/>
          <p:cNvCxnSpPr>
            <a:stCxn id="771" idx="2"/>
            <a:endCxn id="777" idx="1"/>
          </p:cNvCxnSpPr>
          <p:nvPr/>
        </p:nvCxnSpPr>
        <p:spPr>
          <a:xfrm>
            <a:off x="5082541" y="2068800"/>
            <a:ext cx="1919100" cy="2150400"/>
          </a:xfrm>
          <a:prstGeom prst="straightConnector1">
            <a:avLst/>
          </a:prstGeom>
          <a:noFill/>
          <a:ln cap="flat" cmpd="sng" w="9525">
            <a:solidFill>
              <a:schemeClr val="dk2"/>
            </a:solidFill>
            <a:prstDash val="solid"/>
            <a:round/>
            <a:headEnd len="med" w="med" type="none"/>
            <a:tailEnd len="med" w="med" type="none"/>
          </a:ln>
        </p:spPr>
      </p:cxnSp>
      <p:cxnSp>
        <p:nvCxnSpPr>
          <p:cNvPr id="783" name="Google Shape;783;g15c6246b6bd_2_67"/>
          <p:cNvCxnSpPr>
            <a:stCxn id="771" idx="2"/>
            <a:endCxn id="774" idx="0"/>
          </p:cNvCxnSpPr>
          <p:nvPr/>
        </p:nvCxnSpPr>
        <p:spPr>
          <a:xfrm>
            <a:off x="5082541" y="2068800"/>
            <a:ext cx="2299500" cy="1413000"/>
          </a:xfrm>
          <a:prstGeom prst="straightConnector1">
            <a:avLst/>
          </a:prstGeom>
          <a:noFill/>
          <a:ln cap="flat" cmpd="sng" w="9525">
            <a:solidFill>
              <a:schemeClr val="dk2"/>
            </a:solidFill>
            <a:prstDash val="solid"/>
            <a:round/>
            <a:headEnd len="med" w="med" type="none"/>
            <a:tailEnd len="med" w="med" type="none"/>
          </a:ln>
        </p:spPr>
      </p:cxnSp>
      <p:cxnSp>
        <p:nvCxnSpPr>
          <p:cNvPr id="784" name="Google Shape;784;g15c6246b6bd_2_67"/>
          <p:cNvCxnSpPr>
            <a:stCxn id="771" idx="2"/>
            <a:endCxn id="775" idx="0"/>
          </p:cNvCxnSpPr>
          <p:nvPr/>
        </p:nvCxnSpPr>
        <p:spPr>
          <a:xfrm>
            <a:off x="5082541" y="2068800"/>
            <a:ext cx="3450600" cy="1413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g161603f302d_0_8"/>
          <p:cNvSpPr txBox="1"/>
          <p:nvPr/>
        </p:nvSpPr>
        <p:spPr>
          <a:xfrm>
            <a:off x="4554874" y="1220779"/>
            <a:ext cx="582600" cy="4980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i="0" lang="en" sz="700" u="none" cap="none" strike="noStrike">
                <a:solidFill>
                  <a:srgbClr val="000000"/>
                </a:solidFill>
                <a:latin typeface="Trebuchet MS"/>
                <a:ea typeface="Trebuchet MS"/>
                <a:cs typeface="Trebuchet MS"/>
                <a:sym typeface="Trebuchet MS"/>
              </a:rPr>
              <a:t>ARM cores</a:t>
            </a:r>
            <a:endParaRPr b="1" i="0" sz="700" u="none" cap="none" strike="noStrike">
              <a:solidFill>
                <a:srgbClr val="000000"/>
              </a:solidFill>
              <a:latin typeface="Trebuchet MS"/>
              <a:ea typeface="Trebuchet MS"/>
              <a:cs typeface="Trebuchet MS"/>
              <a:sym typeface="Trebuchet MS"/>
            </a:endParaRPr>
          </a:p>
        </p:txBody>
      </p:sp>
      <p:sp>
        <p:nvSpPr>
          <p:cNvPr id="791" name="Google Shape;791;g161603f302d_0_8"/>
          <p:cNvSpPr txBox="1"/>
          <p:nvPr/>
        </p:nvSpPr>
        <p:spPr>
          <a:xfrm>
            <a:off x="415200" y="471636"/>
            <a:ext cx="8313600" cy="267300"/>
          </a:xfrm>
          <a:prstGeom prst="rect">
            <a:avLst/>
          </a:prstGeom>
          <a:noFill/>
          <a:ln>
            <a:noFill/>
          </a:ln>
        </p:spPr>
        <p:txBody>
          <a:bodyPr anchorCtr="0" anchor="t" bIns="22850" lIns="45725" spcFirstLastPara="1" rIns="45725" wrap="square" tIns="22850">
            <a:noAutofit/>
          </a:bodyPr>
          <a:lstStyle/>
          <a:p>
            <a:pPr indent="0" lvl="0" marL="0" marR="0" rtl="0" algn="ctr">
              <a:lnSpc>
                <a:spcPct val="90000"/>
              </a:lnSpc>
              <a:spcBef>
                <a:spcPts val="800"/>
              </a:spcBef>
              <a:spcAft>
                <a:spcPts val="800"/>
              </a:spcAft>
              <a:buClr>
                <a:schemeClr val="dk2"/>
              </a:buClr>
              <a:buSzPts val="1500"/>
              <a:buFont typeface="Trebuchet MS"/>
              <a:buNone/>
            </a:pPr>
            <a:r>
              <a:rPr lang="en" sz="1500">
                <a:solidFill>
                  <a:srgbClr val="92D050"/>
                </a:solidFill>
                <a:latin typeface="Trebuchet MS"/>
                <a:ea typeface="Trebuchet MS"/>
                <a:cs typeface="Trebuchet MS"/>
                <a:sym typeface="Trebuchet MS"/>
              </a:rPr>
              <a:t>Dataflows</a:t>
            </a:r>
            <a:endParaRPr b="0" i="0" sz="1400" u="none" cap="none" strike="noStrike">
              <a:solidFill>
                <a:srgbClr val="000000"/>
              </a:solidFill>
              <a:latin typeface="Arial"/>
              <a:ea typeface="Arial"/>
              <a:cs typeface="Arial"/>
              <a:sym typeface="Arial"/>
            </a:endParaRPr>
          </a:p>
        </p:txBody>
      </p:sp>
      <p:sp>
        <p:nvSpPr>
          <p:cNvPr id="792" name="Google Shape;792;g161603f302d_0_8"/>
          <p:cNvSpPr/>
          <p:nvPr/>
        </p:nvSpPr>
        <p:spPr>
          <a:xfrm>
            <a:off x="237225" y="1196026"/>
            <a:ext cx="3634200" cy="24198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Trebuchet MS"/>
              <a:ea typeface="Trebuchet MS"/>
              <a:cs typeface="Trebuchet MS"/>
              <a:sym typeface="Trebuchet MS"/>
            </a:endParaRPr>
          </a:p>
        </p:txBody>
      </p:sp>
      <p:sp>
        <p:nvSpPr>
          <p:cNvPr id="793" name="Google Shape;793;g161603f302d_0_8"/>
          <p:cNvSpPr/>
          <p:nvPr/>
        </p:nvSpPr>
        <p:spPr>
          <a:xfrm>
            <a:off x="2542402" y="3443736"/>
            <a:ext cx="325800" cy="324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sp>
        <p:nvSpPr>
          <p:cNvPr id="794" name="Google Shape;794;g161603f302d_0_8"/>
          <p:cNvSpPr txBox="1"/>
          <p:nvPr/>
        </p:nvSpPr>
        <p:spPr>
          <a:xfrm>
            <a:off x="444675" y="1220732"/>
            <a:ext cx="582600" cy="1986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lang="en" sz="700">
                <a:latin typeface="Trebuchet MS"/>
                <a:ea typeface="Trebuchet MS"/>
                <a:cs typeface="Trebuchet MS"/>
                <a:sym typeface="Trebuchet MS"/>
              </a:rPr>
              <a:t>Host/switch</a:t>
            </a:r>
            <a:endParaRPr b="1" i="0" sz="700" u="none" cap="none" strike="noStrike">
              <a:solidFill>
                <a:srgbClr val="000000"/>
              </a:solidFill>
              <a:latin typeface="Trebuchet MS"/>
              <a:ea typeface="Trebuchet MS"/>
              <a:cs typeface="Trebuchet MS"/>
              <a:sym typeface="Trebuchet MS"/>
            </a:endParaRPr>
          </a:p>
        </p:txBody>
      </p:sp>
      <p:cxnSp>
        <p:nvCxnSpPr>
          <p:cNvPr id="795" name="Google Shape;795;g161603f302d_0_8"/>
          <p:cNvCxnSpPr>
            <a:stCxn id="796" idx="2"/>
          </p:cNvCxnSpPr>
          <p:nvPr/>
        </p:nvCxnSpPr>
        <p:spPr>
          <a:xfrm flipH="1">
            <a:off x="1439015" y="2747224"/>
            <a:ext cx="1200" cy="344100"/>
          </a:xfrm>
          <a:prstGeom prst="straightConnector1">
            <a:avLst/>
          </a:prstGeom>
          <a:noFill/>
          <a:ln cap="flat" cmpd="sng" w="9525">
            <a:solidFill>
              <a:schemeClr val="dk2"/>
            </a:solidFill>
            <a:prstDash val="solid"/>
            <a:round/>
            <a:headEnd len="sm" w="sm" type="none"/>
            <a:tailEnd len="sm" w="sm" type="none"/>
          </a:ln>
        </p:spPr>
      </p:cxnSp>
      <p:cxnSp>
        <p:nvCxnSpPr>
          <p:cNvPr id="797" name="Google Shape;797;g161603f302d_0_8"/>
          <p:cNvCxnSpPr>
            <a:stCxn id="798" idx="2"/>
            <a:endCxn id="799" idx="2"/>
          </p:cNvCxnSpPr>
          <p:nvPr/>
        </p:nvCxnSpPr>
        <p:spPr>
          <a:xfrm rot="10800000">
            <a:off x="2266643" y="2759779"/>
            <a:ext cx="42600" cy="502800"/>
          </a:xfrm>
          <a:prstGeom prst="straightConnector1">
            <a:avLst/>
          </a:prstGeom>
          <a:noFill/>
          <a:ln cap="flat" cmpd="sng" w="9525">
            <a:solidFill>
              <a:schemeClr val="dk2"/>
            </a:solidFill>
            <a:prstDash val="solid"/>
            <a:round/>
            <a:headEnd len="sm" w="sm" type="none"/>
            <a:tailEnd len="sm" w="sm" type="none"/>
          </a:ln>
        </p:spPr>
      </p:cxnSp>
      <p:cxnSp>
        <p:nvCxnSpPr>
          <p:cNvPr id="800" name="Google Shape;800;g161603f302d_0_8"/>
          <p:cNvCxnSpPr>
            <a:stCxn id="801" idx="2"/>
          </p:cNvCxnSpPr>
          <p:nvPr/>
        </p:nvCxnSpPr>
        <p:spPr>
          <a:xfrm>
            <a:off x="1955225" y="1462475"/>
            <a:ext cx="0" cy="491400"/>
          </a:xfrm>
          <a:prstGeom prst="straightConnector1">
            <a:avLst/>
          </a:prstGeom>
          <a:noFill/>
          <a:ln cap="flat" cmpd="sng" w="9525">
            <a:solidFill>
              <a:schemeClr val="dk2"/>
            </a:solidFill>
            <a:prstDash val="solid"/>
            <a:round/>
            <a:headEnd len="sm" w="sm" type="none"/>
            <a:tailEnd len="sm" w="sm" type="none"/>
          </a:ln>
        </p:spPr>
      </p:cxnSp>
      <p:cxnSp>
        <p:nvCxnSpPr>
          <p:cNvPr id="802" name="Google Shape;802;g161603f302d_0_8"/>
          <p:cNvCxnSpPr/>
          <p:nvPr/>
        </p:nvCxnSpPr>
        <p:spPr>
          <a:xfrm>
            <a:off x="8635594" y="1480195"/>
            <a:ext cx="0" cy="0"/>
          </a:xfrm>
          <a:prstGeom prst="straightConnector1">
            <a:avLst/>
          </a:prstGeom>
          <a:noFill/>
          <a:ln cap="flat" cmpd="sng" w="9525">
            <a:solidFill>
              <a:schemeClr val="dk2"/>
            </a:solidFill>
            <a:prstDash val="solid"/>
            <a:round/>
            <a:headEnd len="sm" w="sm" type="none"/>
            <a:tailEnd len="sm" w="sm" type="none"/>
          </a:ln>
        </p:spPr>
      </p:cxnSp>
      <p:cxnSp>
        <p:nvCxnSpPr>
          <p:cNvPr id="803" name="Google Shape;803;g161603f302d_0_8"/>
          <p:cNvCxnSpPr/>
          <p:nvPr/>
        </p:nvCxnSpPr>
        <p:spPr>
          <a:xfrm>
            <a:off x="8728800" y="1469688"/>
            <a:ext cx="0" cy="0"/>
          </a:xfrm>
          <a:prstGeom prst="straightConnector1">
            <a:avLst/>
          </a:prstGeom>
          <a:noFill/>
          <a:ln cap="flat" cmpd="sng" w="9525">
            <a:solidFill>
              <a:schemeClr val="dk2"/>
            </a:solidFill>
            <a:prstDash val="solid"/>
            <a:round/>
            <a:headEnd len="sm" w="sm" type="none"/>
            <a:tailEnd len="sm" w="sm" type="none"/>
          </a:ln>
        </p:spPr>
      </p:cxnSp>
      <p:cxnSp>
        <p:nvCxnSpPr>
          <p:cNvPr id="804" name="Google Shape;804;g161603f302d_0_8"/>
          <p:cNvCxnSpPr>
            <a:stCxn id="801" idx="0"/>
            <a:endCxn id="801" idx="0"/>
          </p:cNvCxnSpPr>
          <p:nvPr/>
        </p:nvCxnSpPr>
        <p:spPr>
          <a:xfrm>
            <a:off x="1955225" y="1138475"/>
            <a:ext cx="0" cy="0"/>
          </a:xfrm>
          <a:prstGeom prst="straightConnector1">
            <a:avLst/>
          </a:prstGeom>
          <a:noFill/>
          <a:ln cap="flat" cmpd="sng" w="9525">
            <a:solidFill>
              <a:schemeClr val="dk2"/>
            </a:solidFill>
            <a:prstDash val="solid"/>
            <a:round/>
            <a:headEnd len="sm" w="sm" type="none"/>
            <a:tailEnd len="sm" w="sm" type="none"/>
          </a:ln>
        </p:spPr>
      </p:cxnSp>
      <p:cxnSp>
        <p:nvCxnSpPr>
          <p:cNvPr id="805" name="Google Shape;805;g161603f302d_0_8"/>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806" name="Google Shape;806;g161603f302d_0_8"/>
          <p:cNvCxnSpPr/>
          <p:nvPr/>
        </p:nvCxnSpPr>
        <p:spPr>
          <a:xfrm>
            <a:off x="4956202" y="2278193"/>
            <a:ext cx="0" cy="0"/>
          </a:xfrm>
          <a:prstGeom prst="straightConnector1">
            <a:avLst/>
          </a:prstGeom>
          <a:noFill/>
          <a:ln cap="flat" cmpd="sng" w="9525">
            <a:solidFill>
              <a:schemeClr val="dk2"/>
            </a:solidFill>
            <a:prstDash val="solid"/>
            <a:round/>
            <a:headEnd len="sm" w="sm" type="none"/>
            <a:tailEnd len="sm" w="sm" type="none"/>
          </a:ln>
        </p:spPr>
      </p:cxnSp>
      <p:cxnSp>
        <p:nvCxnSpPr>
          <p:cNvPr id="807" name="Google Shape;807;g161603f302d_0_8"/>
          <p:cNvCxnSpPr/>
          <p:nvPr/>
        </p:nvCxnSpPr>
        <p:spPr>
          <a:xfrm>
            <a:off x="3464658" y="3597981"/>
            <a:ext cx="0" cy="0"/>
          </a:xfrm>
          <a:prstGeom prst="straightConnector1">
            <a:avLst/>
          </a:prstGeom>
          <a:noFill/>
          <a:ln cap="flat" cmpd="sng" w="9525">
            <a:solidFill>
              <a:schemeClr val="dk2"/>
            </a:solidFill>
            <a:prstDash val="solid"/>
            <a:round/>
            <a:headEnd len="sm" w="sm" type="none"/>
            <a:tailEnd len="sm" w="sm" type="none"/>
          </a:ln>
        </p:spPr>
      </p:cxnSp>
      <p:cxnSp>
        <p:nvCxnSpPr>
          <p:cNvPr id="808" name="Google Shape;808;g161603f302d_0_8"/>
          <p:cNvCxnSpPr/>
          <p:nvPr/>
        </p:nvCxnSpPr>
        <p:spPr>
          <a:xfrm>
            <a:off x="3464658" y="3597981"/>
            <a:ext cx="0" cy="0"/>
          </a:xfrm>
          <a:prstGeom prst="straightConnector1">
            <a:avLst/>
          </a:prstGeom>
          <a:noFill/>
          <a:ln cap="flat" cmpd="sng" w="9525">
            <a:solidFill>
              <a:schemeClr val="dk2"/>
            </a:solidFill>
            <a:prstDash val="solid"/>
            <a:round/>
            <a:headEnd len="sm" w="sm" type="none"/>
            <a:tailEnd len="sm" w="sm" type="none"/>
          </a:ln>
        </p:spPr>
      </p:cxnSp>
      <p:cxnSp>
        <p:nvCxnSpPr>
          <p:cNvPr id="809" name="Google Shape;809;g161603f302d_0_8"/>
          <p:cNvCxnSpPr/>
          <p:nvPr/>
        </p:nvCxnSpPr>
        <p:spPr>
          <a:xfrm>
            <a:off x="3464658" y="3597981"/>
            <a:ext cx="0" cy="0"/>
          </a:xfrm>
          <a:prstGeom prst="straightConnector1">
            <a:avLst/>
          </a:prstGeom>
          <a:noFill/>
          <a:ln cap="flat" cmpd="sng" w="9525">
            <a:solidFill>
              <a:schemeClr val="dk2"/>
            </a:solidFill>
            <a:prstDash val="solid"/>
            <a:round/>
            <a:headEnd len="sm" w="sm" type="none"/>
            <a:tailEnd len="sm" w="sm" type="none"/>
          </a:ln>
        </p:spPr>
      </p:cxnSp>
      <p:cxnSp>
        <p:nvCxnSpPr>
          <p:cNvPr id="810" name="Google Shape;810;g161603f302d_0_8"/>
          <p:cNvCxnSpPr>
            <a:endCxn id="811" idx="2"/>
          </p:cNvCxnSpPr>
          <p:nvPr/>
        </p:nvCxnSpPr>
        <p:spPr>
          <a:xfrm flipH="1" rot="10800000">
            <a:off x="1511438" y="2011437"/>
            <a:ext cx="423300" cy="510900"/>
          </a:xfrm>
          <a:prstGeom prst="straightConnector1">
            <a:avLst/>
          </a:prstGeom>
          <a:noFill/>
          <a:ln cap="flat" cmpd="sng" w="9525">
            <a:solidFill>
              <a:schemeClr val="dk2"/>
            </a:solidFill>
            <a:prstDash val="solid"/>
            <a:round/>
            <a:headEnd len="sm" w="sm" type="none"/>
            <a:tailEnd len="sm" w="sm" type="none"/>
          </a:ln>
        </p:spPr>
      </p:cxnSp>
      <p:cxnSp>
        <p:nvCxnSpPr>
          <p:cNvPr id="812" name="Google Shape;812;g161603f302d_0_8"/>
          <p:cNvCxnSpPr/>
          <p:nvPr/>
        </p:nvCxnSpPr>
        <p:spPr>
          <a:xfrm>
            <a:off x="4018764" y="3082543"/>
            <a:ext cx="0" cy="0"/>
          </a:xfrm>
          <a:prstGeom prst="straightConnector1">
            <a:avLst/>
          </a:prstGeom>
          <a:noFill/>
          <a:ln cap="flat" cmpd="sng" w="9525">
            <a:solidFill>
              <a:schemeClr val="dk2"/>
            </a:solidFill>
            <a:prstDash val="solid"/>
            <a:round/>
            <a:headEnd len="sm" w="sm" type="none"/>
            <a:tailEnd len="sm" w="sm" type="none"/>
          </a:ln>
        </p:spPr>
      </p:cxnSp>
      <p:sp>
        <p:nvSpPr>
          <p:cNvPr id="811" name="Google Shape;811;g161603f302d_0_8"/>
          <p:cNvSpPr/>
          <p:nvPr/>
        </p:nvSpPr>
        <p:spPr>
          <a:xfrm>
            <a:off x="1619288" y="1687437"/>
            <a:ext cx="630900" cy="3240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300" u="none" cap="none" strike="noStrike">
                <a:solidFill>
                  <a:srgbClr val="000000"/>
                </a:solidFill>
                <a:latin typeface="Trebuchet MS"/>
                <a:ea typeface="Trebuchet MS"/>
                <a:cs typeface="Trebuchet MS"/>
                <a:sym typeface="Trebuchet MS"/>
              </a:rPr>
              <a:t>     </a:t>
            </a:r>
            <a:r>
              <a:rPr b="0" i="0" lang="en" sz="600" u="none" cap="none" strike="noStrike">
                <a:solidFill>
                  <a:srgbClr val="000000"/>
                </a:solidFill>
                <a:latin typeface="Trebuchet MS"/>
                <a:ea typeface="Trebuchet MS"/>
                <a:cs typeface="Trebuchet MS"/>
                <a:sym typeface="Trebuchet MS"/>
              </a:rPr>
              <a:t>Bridge</a:t>
            </a:r>
            <a:endParaRPr b="0" i="0" sz="600" u="none" cap="none" strike="noStrike">
              <a:solidFill>
                <a:srgbClr val="000000"/>
              </a:solidFill>
              <a:latin typeface="Trebuchet MS"/>
              <a:ea typeface="Trebuchet MS"/>
              <a:cs typeface="Trebuchet MS"/>
              <a:sym typeface="Trebuchet MS"/>
            </a:endParaRPr>
          </a:p>
        </p:txBody>
      </p:sp>
      <p:sp>
        <p:nvSpPr>
          <p:cNvPr id="813" name="Google Shape;813;g161603f302d_0_8"/>
          <p:cNvSpPr/>
          <p:nvPr/>
        </p:nvSpPr>
        <p:spPr>
          <a:xfrm>
            <a:off x="407325" y="1696001"/>
            <a:ext cx="522300" cy="38820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1" i="0" lang="en" sz="700" u="none" cap="none" strike="noStrike">
                <a:solidFill>
                  <a:srgbClr val="000000"/>
                </a:solidFill>
                <a:latin typeface="Comic Sans MS"/>
                <a:ea typeface="Comic Sans MS"/>
                <a:cs typeface="Comic Sans MS"/>
                <a:sym typeface="Comic Sans MS"/>
              </a:rPr>
              <a:t>FRR</a:t>
            </a:r>
            <a:endParaRPr b="1" i="0" sz="700" u="none" cap="none" strike="noStrike">
              <a:solidFill>
                <a:srgbClr val="000000"/>
              </a:solidFill>
              <a:latin typeface="Comic Sans MS"/>
              <a:ea typeface="Comic Sans MS"/>
              <a:cs typeface="Comic Sans MS"/>
              <a:sym typeface="Comic Sans MS"/>
            </a:endParaRPr>
          </a:p>
        </p:txBody>
      </p:sp>
      <p:cxnSp>
        <p:nvCxnSpPr>
          <p:cNvPr id="814" name="Google Shape;814;g161603f302d_0_8"/>
          <p:cNvCxnSpPr>
            <a:stCxn id="815" idx="0"/>
            <a:endCxn id="815" idx="0"/>
          </p:cNvCxnSpPr>
          <p:nvPr/>
        </p:nvCxnSpPr>
        <p:spPr>
          <a:xfrm>
            <a:off x="1294025" y="1567313"/>
            <a:ext cx="0" cy="0"/>
          </a:xfrm>
          <a:prstGeom prst="straightConnector1">
            <a:avLst/>
          </a:prstGeom>
          <a:noFill/>
          <a:ln cap="flat" cmpd="sng" w="9525">
            <a:solidFill>
              <a:schemeClr val="dk2"/>
            </a:solidFill>
            <a:prstDash val="solid"/>
            <a:round/>
            <a:headEnd len="sm" w="sm" type="none"/>
            <a:tailEnd len="sm" w="sm" type="none"/>
          </a:ln>
        </p:spPr>
      </p:cxnSp>
      <p:sp>
        <p:nvSpPr>
          <p:cNvPr id="796" name="Google Shape;796;g161603f302d_0_8"/>
          <p:cNvSpPr/>
          <p:nvPr/>
        </p:nvSpPr>
        <p:spPr>
          <a:xfrm>
            <a:off x="1124765" y="2483224"/>
            <a:ext cx="6309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vlan10</a:t>
            </a:r>
            <a:endParaRPr b="0" i="0" sz="400" u="none" cap="none" strike="noStrike">
              <a:solidFill>
                <a:srgbClr val="000000"/>
              </a:solidFill>
              <a:latin typeface="Trebuchet MS"/>
              <a:ea typeface="Trebuchet MS"/>
              <a:cs typeface="Trebuchet MS"/>
              <a:sym typeface="Trebuchet MS"/>
            </a:endParaRPr>
          </a:p>
        </p:txBody>
      </p:sp>
      <p:sp>
        <p:nvSpPr>
          <p:cNvPr id="799" name="Google Shape;799;g161603f302d_0_8"/>
          <p:cNvSpPr/>
          <p:nvPr/>
        </p:nvSpPr>
        <p:spPr>
          <a:xfrm>
            <a:off x="1951193" y="2495712"/>
            <a:ext cx="6309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vlan20</a:t>
            </a:r>
            <a:endParaRPr b="0" i="0" sz="400" u="none" cap="none" strike="noStrike">
              <a:solidFill>
                <a:srgbClr val="000000"/>
              </a:solidFill>
              <a:latin typeface="Trebuchet MS"/>
              <a:ea typeface="Trebuchet MS"/>
              <a:cs typeface="Trebuchet MS"/>
              <a:sym typeface="Trebuchet MS"/>
            </a:endParaRPr>
          </a:p>
        </p:txBody>
      </p:sp>
      <p:cxnSp>
        <p:nvCxnSpPr>
          <p:cNvPr id="816" name="Google Shape;816;g161603f302d_0_8"/>
          <p:cNvCxnSpPr>
            <a:stCxn id="811" idx="2"/>
            <a:endCxn id="799" idx="0"/>
          </p:cNvCxnSpPr>
          <p:nvPr/>
        </p:nvCxnSpPr>
        <p:spPr>
          <a:xfrm>
            <a:off x="1934738" y="2011437"/>
            <a:ext cx="331800" cy="484200"/>
          </a:xfrm>
          <a:prstGeom prst="straightConnector1">
            <a:avLst/>
          </a:prstGeom>
          <a:noFill/>
          <a:ln cap="flat" cmpd="sng" w="9525">
            <a:solidFill>
              <a:schemeClr val="dk2"/>
            </a:solidFill>
            <a:prstDash val="solid"/>
            <a:round/>
            <a:headEnd len="sm" w="sm" type="none"/>
            <a:tailEnd len="sm" w="sm" type="none"/>
          </a:ln>
        </p:spPr>
      </p:cxnSp>
      <p:sp>
        <p:nvSpPr>
          <p:cNvPr id="817" name="Google Shape;817;g161603f302d_0_8"/>
          <p:cNvSpPr/>
          <p:nvPr/>
        </p:nvSpPr>
        <p:spPr>
          <a:xfrm>
            <a:off x="2612479" y="1728361"/>
            <a:ext cx="6309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vni10</a:t>
            </a:r>
            <a:endParaRPr b="0" i="0" sz="500" u="none" cap="none" strike="noStrike">
              <a:solidFill>
                <a:srgbClr val="000000"/>
              </a:solidFill>
              <a:latin typeface="Trebuchet MS"/>
              <a:ea typeface="Trebuchet MS"/>
              <a:cs typeface="Trebuchet MS"/>
              <a:sym typeface="Trebuchet MS"/>
            </a:endParaRPr>
          </a:p>
        </p:txBody>
      </p:sp>
      <p:sp>
        <p:nvSpPr>
          <p:cNvPr id="818" name="Google Shape;818;g161603f302d_0_8"/>
          <p:cNvSpPr/>
          <p:nvPr/>
        </p:nvSpPr>
        <p:spPr>
          <a:xfrm>
            <a:off x="2612479" y="2105793"/>
            <a:ext cx="6309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vni20</a:t>
            </a:r>
            <a:endParaRPr b="0" i="0" sz="500" u="none" cap="none" strike="noStrike">
              <a:solidFill>
                <a:srgbClr val="000000"/>
              </a:solidFill>
              <a:latin typeface="Trebuchet MS"/>
              <a:ea typeface="Trebuchet MS"/>
              <a:cs typeface="Trebuchet MS"/>
              <a:sym typeface="Trebuchet MS"/>
            </a:endParaRPr>
          </a:p>
        </p:txBody>
      </p:sp>
      <p:sp>
        <p:nvSpPr>
          <p:cNvPr id="819" name="Google Shape;819;g161603f302d_0_8"/>
          <p:cNvSpPr/>
          <p:nvPr/>
        </p:nvSpPr>
        <p:spPr>
          <a:xfrm>
            <a:off x="1039468" y="3017774"/>
            <a:ext cx="7161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vrf-red</a:t>
            </a:r>
            <a:endParaRPr b="0" i="0" sz="500" u="none" cap="none" strike="noStrike">
              <a:solidFill>
                <a:srgbClr val="000000"/>
              </a:solidFill>
              <a:latin typeface="Trebuchet MS"/>
              <a:ea typeface="Trebuchet MS"/>
              <a:cs typeface="Trebuchet MS"/>
              <a:sym typeface="Trebuchet MS"/>
            </a:endParaRPr>
          </a:p>
        </p:txBody>
      </p:sp>
      <p:sp>
        <p:nvSpPr>
          <p:cNvPr id="798" name="Google Shape;798;g161603f302d_0_8"/>
          <p:cNvSpPr/>
          <p:nvPr/>
        </p:nvSpPr>
        <p:spPr>
          <a:xfrm>
            <a:off x="1951193" y="2998579"/>
            <a:ext cx="7161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vrf-blue</a:t>
            </a:r>
            <a:endParaRPr b="0" i="0" sz="500" u="none" cap="none" strike="noStrike">
              <a:solidFill>
                <a:srgbClr val="000000"/>
              </a:solidFill>
              <a:latin typeface="Trebuchet MS"/>
              <a:ea typeface="Trebuchet MS"/>
              <a:cs typeface="Trebuchet MS"/>
              <a:sym typeface="Trebuchet MS"/>
            </a:endParaRPr>
          </a:p>
        </p:txBody>
      </p:sp>
      <p:sp>
        <p:nvSpPr>
          <p:cNvPr id="820" name="Google Shape;820;g161603f302d_0_8"/>
          <p:cNvSpPr/>
          <p:nvPr/>
        </p:nvSpPr>
        <p:spPr>
          <a:xfrm>
            <a:off x="3115948" y="3423075"/>
            <a:ext cx="325800" cy="324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sp>
        <p:nvSpPr>
          <p:cNvPr id="821" name="Google Shape;821;g161603f302d_0_8"/>
          <p:cNvSpPr/>
          <p:nvPr/>
        </p:nvSpPr>
        <p:spPr>
          <a:xfrm>
            <a:off x="4296723" y="1237266"/>
            <a:ext cx="3586500" cy="23880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Trebuchet MS"/>
              <a:ea typeface="Trebuchet MS"/>
              <a:cs typeface="Trebuchet MS"/>
              <a:sym typeface="Trebuchet MS"/>
            </a:endParaRPr>
          </a:p>
        </p:txBody>
      </p:sp>
      <p:sp>
        <p:nvSpPr>
          <p:cNvPr id="822" name="Google Shape;822;g161603f302d_0_8"/>
          <p:cNvSpPr/>
          <p:nvPr/>
        </p:nvSpPr>
        <p:spPr>
          <a:xfrm>
            <a:off x="4569836" y="3443736"/>
            <a:ext cx="325800" cy="324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p0</a:t>
            </a:r>
            <a:endParaRPr b="0" i="0" sz="300" u="none" cap="none" strike="noStrike">
              <a:solidFill>
                <a:srgbClr val="000000"/>
              </a:solidFill>
              <a:latin typeface="Trebuchet MS"/>
              <a:ea typeface="Trebuchet MS"/>
              <a:cs typeface="Trebuchet MS"/>
              <a:sym typeface="Trebuchet MS"/>
            </a:endParaRPr>
          </a:p>
        </p:txBody>
      </p:sp>
      <p:cxnSp>
        <p:nvCxnSpPr>
          <p:cNvPr id="823" name="Google Shape;823;g161603f302d_0_8"/>
          <p:cNvCxnSpPr>
            <a:stCxn id="824" idx="2"/>
          </p:cNvCxnSpPr>
          <p:nvPr/>
        </p:nvCxnSpPr>
        <p:spPr>
          <a:xfrm flipH="1">
            <a:off x="6172303" y="2758790"/>
            <a:ext cx="1200" cy="344100"/>
          </a:xfrm>
          <a:prstGeom prst="straightConnector1">
            <a:avLst/>
          </a:prstGeom>
          <a:noFill/>
          <a:ln cap="flat" cmpd="sng" w="9525">
            <a:solidFill>
              <a:schemeClr val="dk2"/>
            </a:solidFill>
            <a:prstDash val="solid"/>
            <a:round/>
            <a:headEnd len="sm" w="sm" type="none"/>
            <a:tailEnd len="sm" w="sm" type="none"/>
          </a:ln>
        </p:spPr>
      </p:cxnSp>
      <p:cxnSp>
        <p:nvCxnSpPr>
          <p:cNvPr id="825" name="Google Shape;825;g161603f302d_0_8"/>
          <p:cNvCxnSpPr>
            <a:stCxn id="826" idx="2"/>
            <a:endCxn id="827" idx="2"/>
          </p:cNvCxnSpPr>
          <p:nvPr/>
        </p:nvCxnSpPr>
        <p:spPr>
          <a:xfrm rot="10800000">
            <a:off x="7138977" y="2751010"/>
            <a:ext cx="26700" cy="463500"/>
          </a:xfrm>
          <a:prstGeom prst="straightConnector1">
            <a:avLst/>
          </a:prstGeom>
          <a:noFill/>
          <a:ln cap="flat" cmpd="sng" w="9525">
            <a:solidFill>
              <a:schemeClr val="dk2"/>
            </a:solidFill>
            <a:prstDash val="solid"/>
            <a:round/>
            <a:headEnd len="sm" w="sm" type="none"/>
            <a:tailEnd len="sm" w="sm" type="none"/>
          </a:ln>
        </p:spPr>
      </p:cxnSp>
      <p:cxnSp>
        <p:nvCxnSpPr>
          <p:cNvPr id="828" name="Google Shape;828;g161603f302d_0_8"/>
          <p:cNvCxnSpPr>
            <a:stCxn id="829" idx="2"/>
          </p:cNvCxnSpPr>
          <p:nvPr/>
        </p:nvCxnSpPr>
        <p:spPr>
          <a:xfrm>
            <a:off x="6490688" y="1433934"/>
            <a:ext cx="0" cy="491400"/>
          </a:xfrm>
          <a:prstGeom prst="straightConnector1">
            <a:avLst/>
          </a:prstGeom>
          <a:noFill/>
          <a:ln cap="flat" cmpd="sng" w="9525">
            <a:solidFill>
              <a:schemeClr val="dk2"/>
            </a:solidFill>
            <a:prstDash val="solid"/>
            <a:round/>
            <a:headEnd len="sm" w="sm" type="none"/>
            <a:tailEnd len="sm" w="sm" type="none"/>
          </a:ln>
        </p:spPr>
      </p:cxnSp>
      <p:cxnSp>
        <p:nvCxnSpPr>
          <p:cNvPr id="830" name="Google Shape;830;g161603f302d_0_8"/>
          <p:cNvCxnSpPr>
            <a:stCxn id="829" idx="0"/>
            <a:endCxn id="829" idx="0"/>
          </p:cNvCxnSpPr>
          <p:nvPr/>
        </p:nvCxnSpPr>
        <p:spPr>
          <a:xfrm>
            <a:off x="6490688" y="1196034"/>
            <a:ext cx="0" cy="0"/>
          </a:xfrm>
          <a:prstGeom prst="straightConnector1">
            <a:avLst/>
          </a:prstGeom>
          <a:noFill/>
          <a:ln cap="flat" cmpd="sng" w="9525">
            <a:solidFill>
              <a:schemeClr val="dk2"/>
            </a:solidFill>
            <a:prstDash val="solid"/>
            <a:round/>
            <a:headEnd len="sm" w="sm" type="none"/>
            <a:tailEnd len="sm" w="sm" type="none"/>
          </a:ln>
        </p:spPr>
      </p:cxnSp>
      <p:cxnSp>
        <p:nvCxnSpPr>
          <p:cNvPr id="831" name="Google Shape;831;g161603f302d_0_8"/>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832" name="Google Shape;832;g161603f302d_0_8"/>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833" name="Google Shape;833;g161603f302d_0_8"/>
          <p:cNvCxnSpPr/>
          <p:nvPr/>
        </p:nvCxnSpPr>
        <p:spPr>
          <a:xfrm>
            <a:off x="8747128" y="2162787"/>
            <a:ext cx="0" cy="0"/>
          </a:xfrm>
          <a:prstGeom prst="straightConnector1">
            <a:avLst/>
          </a:prstGeom>
          <a:noFill/>
          <a:ln cap="flat" cmpd="sng" w="9525">
            <a:solidFill>
              <a:schemeClr val="dk2"/>
            </a:solidFill>
            <a:prstDash val="solid"/>
            <a:round/>
            <a:headEnd len="sm" w="sm" type="none"/>
            <a:tailEnd len="sm" w="sm" type="none"/>
          </a:ln>
        </p:spPr>
      </p:cxnSp>
      <p:cxnSp>
        <p:nvCxnSpPr>
          <p:cNvPr id="834" name="Google Shape;834;g161603f302d_0_8"/>
          <p:cNvCxnSpPr>
            <a:endCxn id="835" idx="2"/>
          </p:cNvCxnSpPr>
          <p:nvPr/>
        </p:nvCxnSpPr>
        <p:spPr>
          <a:xfrm flipH="1" rot="10800000">
            <a:off x="6067226" y="1995072"/>
            <a:ext cx="423300" cy="510900"/>
          </a:xfrm>
          <a:prstGeom prst="straightConnector1">
            <a:avLst/>
          </a:prstGeom>
          <a:noFill/>
          <a:ln cap="flat" cmpd="sng" w="9525">
            <a:solidFill>
              <a:schemeClr val="dk2"/>
            </a:solidFill>
            <a:prstDash val="solid"/>
            <a:round/>
            <a:headEnd len="sm" w="sm" type="none"/>
            <a:tailEnd len="sm" w="sm" type="none"/>
          </a:ln>
        </p:spPr>
      </p:cxnSp>
      <p:sp>
        <p:nvSpPr>
          <p:cNvPr id="835" name="Google Shape;835;g161603f302d_0_8"/>
          <p:cNvSpPr/>
          <p:nvPr/>
        </p:nvSpPr>
        <p:spPr>
          <a:xfrm>
            <a:off x="6175076" y="1671072"/>
            <a:ext cx="630900" cy="3240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300" u="none" cap="none" strike="noStrike">
                <a:solidFill>
                  <a:srgbClr val="000000"/>
                </a:solidFill>
                <a:latin typeface="Trebuchet MS"/>
                <a:ea typeface="Trebuchet MS"/>
                <a:cs typeface="Trebuchet MS"/>
                <a:sym typeface="Trebuchet MS"/>
              </a:rPr>
              <a:t>     </a:t>
            </a:r>
            <a:r>
              <a:rPr b="0" i="0" lang="en" sz="600" u="none" cap="none" strike="noStrike">
                <a:solidFill>
                  <a:srgbClr val="000000"/>
                </a:solidFill>
                <a:latin typeface="Trebuchet MS"/>
                <a:ea typeface="Trebuchet MS"/>
                <a:cs typeface="Trebuchet MS"/>
                <a:sym typeface="Trebuchet MS"/>
              </a:rPr>
              <a:t>Bridge</a:t>
            </a:r>
            <a:endParaRPr b="0" i="0" sz="600" u="none" cap="none" strike="noStrike">
              <a:solidFill>
                <a:srgbClr val="000000"/>
              </a:solidFill>
              <a:latin typeface="Trebuchet MS"/>
              <a:ea typeface="Trebuchet MS"/>
              <a:cs typeface="Trebuchet MS"/>
              <a:sym typeface="Trebuchet MS"/>
            </a:endParaRPr>
          </a:p>
        </p:txBody>
      </p:sp>
      <p:sp>
        <p:nvSpPr>
          <p:cNvPr id="836" name="Google Shape;836;g161603f302d_0_8"/>
          <p:cNvSpPr/>
          <p:nvPr/>
        </p:nvSpPr>
        <p:spPr>
          <a:xfrm>
            <a:off x="7220650" y="1353626"/>
            <a:ext cx="522300" cy="35040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300"/>
              <a:buFont typeface="Arial"/>
              <a:buNone/>
            </a:pPr>
            <a:r>
              <a:rPr b="1" i="0" lang="en" sz="700" u="none" cap="none" strike="noStrike">
                <a:solidFill>
                  <a:srgbClr val="000000"/>
                </a:solidFill>
                <a:latin typeface="Comic Sans MS"/>
                <a:ea typeface="Comic Sans MS"/>
                <a:cs typeface="Comic Sans MS"/>
                <a:sym typeface="Comic Sans MS"/>
              </a:rPr>
              <a:t>FRR</a:t>
            </a:r>
            <a:endParaRPr b="1" i="0" sz="700" u="none" cap="none" strike="noStrike">
              <a:solidFill>
                <a:srgbClr val="000000"/>
              </a:solidFill>
              <a:latin typeface="Comic Sans MS"/>
              <a:ea typeface="Comic Sans MS"/>
              <a:cs typeface="Comic Sans MS"/>
              <a:sym typeface="Comic Sans MS"/>
            </a:endParaRPr>
          </a:p>
        </p:txBody>
      </p:sp>
      <p:cxnSp>
        <p:nvCxnSpPr>
          <p:cNvPr id="837" name="Google Shape;837;g161603f302d_0_8"/>
          <p:cNvCxnSpPr>
            <a:stCxn id="838" idx="0"/>
            <a:endCxn id="838" idx="0"/>
          </p:cNvCxnSpPr>
          <p:nvPr/>
        </p:nvCxnSpPr>
        <p:spPr>
          <a:xfrm>
            <a:off x="8080850" y="1496325"/>
            <a:ext cx="0" cy="0"/>
          </a:xfrm>
          <a:prstGeom prst="straightConnector1">
            <a:avLst/>
          </a:prstGeom>
          <a:noFill/>
          <a:ln cap="flat" cmpd="sng" w="9525">
            <a:solidFill>
              <a:schemeClr val="dk2"/>
            </a:solidFill>
            <a:prstDash val="solid"/>
            <a:round/>
            <a:headEnd len="sm" w="sm" type="none"/>
            <a:tailEnd len="sm" w="sm" type="none"/>
          </a:ln>
        </p:spPr>
      </p:cxnSp>
      <p:sp>
        <p:nvSpPr>
          <p:cNvPr id="824" name="Google Shape;824;g161603f302d_0_8"/>
          <p:cNvSpPr/>
          <p:nvPr/>
        </p:nvSpPr>
        <p:spPr>
          <a:xfrm>
            <a:off x="5858053" y="2494790"/>
            <a:ext cx="6309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vlan10</a:t>
            </a:r>
            <a:endParaRPr b="0" i="0" sz="400" u="none" cap="none" strike="noStrike">
              <a:solidFill>
                <a:srgbClr val="000000"/>
              </a:solidFill>
              <a:latin typeface="Trebuchet MS"/>
              <a:ea typeface="Trebuchet MS"/>
              <a:cs typeface="Trebuchet MS"/>
              <a:sym typeface="Trebuchet MS"/>
            </a:endParaRPr>
          </a:p>
        </p:txBody>
      </p:sp>
      <p:sp>
        <p:nvSpPr>
          <p:cNvPr id="827" name="Google Shape;827;g161603f302d_0_8"/>
          <p:cNvSpPr/>
          <p:nvPr/>
        </p:nvSpPr>
        <p:spPr>
          <a:xfrm>
            <a:off x="6823521" y="2486953"/>
            <a:ext cx="6309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400" u="none" cap="none" strike="noStrike">
                <a:solidFill>
                  <a:srgbClr val="000000"/>
                </a:solidFill>
                <a:latin typeface="Trebuchet MS"/>
                <a:ea typeface="Trebuchet MS"/>
                <a:cs typeface="Trebuchet MS"/>
                <a:sym typeface="Trebuchet MS"/>
              </a:rPr>
              <a:t>vlan20</a:t>
            </a:r>
            <a:endParaRPr b="0" i="0" sz="400" u="none" cap="none" strike="noStrike">
              <a:solidFill>
                <a:srgbClr val="000000"/>
              </a:solidFill>
              <a:latin typeface="Trebuchet MS"/>
              <a:ea typeface="Trebuchet MS"/>
              <a:cs typeface="Trebuchet MS"/>
              <a:sym typeface="Trebuchet MS"/>
            </a:endParaRPr>
          </a:p>
        </p:txBody>
      </p:sp>
      <p:cxnSp>
        <p:nvCxnSpPr>
          <p:cNvPr id="839" name="Google Shape;839;g161603f302d_0_8"/>
          <p:cNvCxnSpPr>
            <a:stCxn id="835" idx="2"/>
            <a:endCxn id="827" idx="0"/>
          </p:cNvCxnSpPr>
          <p:nvPr/>
        </p:nvCxnSpPr>
        <p:spPr>
          <a:xfrm>
            <a:off x="6490526" y="1995072"/>
            <a:ext cx="648300" cy="492000"/>
          </a:xfrm>
          <a:prstGeom prst="straightConnector1">
            <a:avLst/>
          </a:prstGeom>
          <a:noFill/>
          <a:ln cap="flat" cmpd="sng" w="9525">
            <a:solidFill>
              <a:schemeClr val="dk2"/>
            </a:solidFill>
            <a:prstDash val="solid"/>
            <a:round/>
            <a:headEnd len="sm" w="sm" type="none"/>
            <a:tailEnd len="sm" w="sm" type="none"/>
          </a:ln>
        </p:spPr>
      </p:cxnSp>
      <p:sp>
        <p:nvSpPr>
          <p:cNvPr id="840" name="Google Shape;840;g161603f302d_0_8"/>
          <p:cNvSpPr/>
          <p:nvPr/>
        </p:nvSpPr>
        <p:spPr>
          <a:xfrm>
            <a:off x="5342985" y="1700995"/>
            <a:ext cx="6309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vni10</a:t>
            </a:r>
            <a:endParaRPr b="0" i="0" sz="500" u="none" cap="none" strike="noStrike">
              <a:solidFill>
                <a:srgbClr val="000000"/>
              </a:solidFill>
              <a:latin typeface="Trebuchet MS"/>
              <a:ea typeface="Trebuchet MS"/>
              <a:cs typeface="Trebuchet MS"/>
              <a:sym typeface="Trebuchet MS"/>
            </a:endParaRPr>
          </a:p>
        </p:txBody>
      </p:sp>
      <p:sp>
        <p:nvSpPr>
          <p:cNvPr id="841" name="Google Shape;841;g161603f302d_0_8"/>
          <p:cNvSpPr/>
          <p:nvPr/>
        </p:nvSpPr>
        <p:spPr>
          <a:xfrm>
            <a:off x="5342985" y="2051479"/>
            <a:ext cx="6309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vni20</a:t>
            </a:r>
            <a:endParaRPr b="0" i="0" sz="500" u="none" cap="none" strike="noStrike">
              <a:solidFill>
                <a:srgbClr val="000000"/>
              </a:solidFill>
              <a:latin typeface="Trebuchet MS"/>
              <a:ea typeface="Trebuchet MS"/>
              <a:cs typeface="Trebuchet MS"/>
              <a:sym typeface="Trebuchet MS"/>
            </a:endParaRPr>
          </a:p>
        </p:txBody>
      </p:sp>
      <p:sp>
        <p:nvSpPr>
          <p:cNvPr id="842" name="Google Shape;842;g161603f302d_0_8"/>
          <p:cNvSpPr/>
          <p:nvPr/>
        </p:nvSpPr>
        <p:spPr>
          <a:xfrm>
            <a:off x="5748926" y="3017774"/>
            <a:ext cx="7161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vrf-red</a:t>
            </a:r>
            <a:endParaRPr b="0" i="0" sz="500" u="none" cap="none" strike="noStrike">
              <a:solidFill>
                <a:srgbClr val="000000"/>
              </a:solidFill>
              <a:latin typeface="Trebuchet MS"/>
              <a:ea typeface="Trebuchet MS"/>
              <a:cs typeface="Trebuchet MS"/>
              <a:sym typeface="Trebuchet MS"/>
            </a:endParaRPr>
          </a:p>
        </p:txBody>
      </p:sp>
      <p:sp>
        <p:nvSpPr>
          <p:cNvPr id="826" name="Google Shape;826;g161603f302d_0_8"/>
          <p:cNvSpPr/>
          <p:nvPr/>
        </p:nvSpPr>
        <p:spPr>
          <a:xfrm>
            <a:off x="6807627" y="2950510"/>
            <a:ext cx="7161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vrf-blue</a:t>
            </a:r>
            <a:endParaRPr b="0" i="0" sz="500" u="none" cap="none" strike="noStrike">
              <a:solidFill>
                <a:srgbClr val="000000"/>
              </a:solidFill>
              <a:latin typeface="Trebuchet MS"/>
              <a:ea typeface="Trebuchet MS"/>
              <a:cs typeface="Trebuchet MS"/>
              <a:sym typeface="Trebuchet MS"/>
            </a:endParaRPr>
          </a:p>
        </p:txBody>
      </p:sp>
      <p:sp>
        <p:nvSpPr>
          <p:cNvPr id="843" name="Google Shape;843;g161603f302d_0_8"/>
          <p:cNvSpPr/>
          <p:nvPr/>
        </p:nvSpPr>
        <p:spPr>
          <a:xfrm>
            <a:off x="5017119" y="3443736"/>
            <a:ext cx="325800" cy="3240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rPr b="0" i="0" lang="en" sz="600" u="none" cap="none" strike="noStrike">
                <a:solidFill>
                  <a:srgbClr val="000000"/>
                </a:solidFill>
                <a:latin typeface="Trebuchet MS"/>
                <a:ea typeface="Trebuchet MS"/>
                <a:cs typeface="Trebuchet MS"/>
                <a:sym typeface="Trebuchet MS"/>
              </a:rPr>
              <a:t>p1</a:t>
            </a:r>
            <a:endParaRPr b="0" i="0" sz="300" u="none" cap="none" strike="noStrike">
              <a:solidFill>
                <a:srgbClr val="000000"/>
              </a:solidFill>
              <a:latin typeface="Trebuchet MS"/>
              <a:ea typeface="Trebuchet MS"/>
              <a:cs typeface="Trebuchet MS"/>
              <a:sym typeface="Trebuchet MS"/>
            </a:endParaRPr>
          </a:p>
        </p:txBody>
      </p:sp>
      <p:cxnSp>
        <p:nvCxnSpPr>
          <p:cNvPr id="844" name="Google Shape;844;g161603f302d_0_8"/>
          <p:cNvCxnSpPr/>
          <p:nvPr/>
        </p:nvCxnSpPr>
        <p:spPr>
          <a:xfrm>
            <a:off x="191213" y="4157876"/>
            <a:ext cx="8180700" cy="31500"/>
          </a:xfrm>
          <a:prstGeom prst="straightConnector1">
            <a:avLst/>
          </a:prstGeom>
          <a:noFill/>
          <a:ln cap="flat" cmpd="sng" w="152400">
            <a:solidFill>
              <a:srgbClr val="93C47D"/>
            </a:solidFill>
            <a:prstDash val="solid"/>
            <a:round/>
            <a:headEnd len="sm" w="sm" type="none"/>
            <a:tailEnd len="sm" w="sm" type="none"/>
          </a:ln>
        </p:spPr>
      </p:cxnSp>
      <p:sp>
        <p:nvSpPr>
          <p:cNvPr id="845" name="Google Shape;845;g161603f302d_0_8"/>
          <p:cNvSpPr txBox="1"/>
          <p:nvPr/>
        </p:nvSpPr>
        <p:spPr>
          <a:xfrm>
            <a:off x="3582475" y="4282975"/>
            <a:ext cx="854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Trebuchet MS"/>
                <a:ea typeface="Trebuchet MS"/>
                <a:cs typeface="Trebuchet MS"/>
                <a:sym typeface="Trebuchet MS"/>
              </a:rPr>
              <a:t>underlay</a:t>
            </a:r>
            <a:endParaRPr b="0" i="0" sz="800" u="none" cap="none" strike="noStrike">
              <a:solidFill>
                <a:srgbClr val="000000"/>
              </a:solidFill>
              <a:latin typeface="Trebuchet MS"/>
              <a:ea typeface="Trebuchet MS"/>
              <a:cs typeface="Trebuchet MS"/>
              <a:sym typeface="Trebuchet MS"/>
            </a:endParaRPr>
          </a:p>
        </p:txBody>
      </p:sp>
      <p:cxnSp>
        <p:nvCxnSpPr>
          <p:cNvPr id="846" name="Google Shape;846;g161603f302d_0_8"/>
          <p:cNvCxnSpPr>
            <a:stCxn id="817" idx="3"/>
            <a:endCxn id="817" idx="3"/>
          </p:cNvCxnSpPr>
          <p:nvPr/>
        </p:nvCxnSpPr>
        <p:spPr>
          <a:xfrm>
            <a:off x="3243379" y="1860361"/>
            <a:ext cx="0" cy="0"/>
          </a:xfrm>
          <a:prstGeom prst="straightConnector1">
            <a:avLst/>
          </a:prstGeom>
          <a:noFill/>
          <a:ln cap="flat" cmpd="sng" w="9525">
            <a:solidFill>
              <a:schemeClr val="dk2"/>
            </a:solidFill>
            <a:prstDash val="solid"/>
            <a:round/>
            <a:headEnd len="sm" w="sm" type="none"/>
            <a:tailEnd len="sm" w="sm" type="none"/>
          </a:ln>
        </p:spPr>
      </p:cxnSp>
      <p:cxnSp>
        <p:nvCxnSpPr>
          <p:cNvPr id="847" name="Google Shape;847;g161603f302d_0_8"/>
          <p:cNvCxnSpPr>
            <a:stCxn id="840" idx="3"/>
            <a:endCxn id="835" idx="1"/>
          </p:cNvCxnSpPr>
          <p:nvPr/>
        </p:nvCxnSpPr>
        <p:spPr>
          <a:xfrm>
            <a:off x="5973885" y="1832995"/>
            <a:ext cx="201300" cy="0"/>
          </a:xfrm>
          <a:prstGeom prst="straightConnector1">
            <a:avLst/>
          </a:prstGeom>
          <a:noFill/>
          <a:ln cap="flat" cmpd="sng" w="9525">
            <a:solidFill>
              <a:schemeClr val="dk2"/>
            </a:solidFill>
            <a:prstDash val="solid"/>
            <a:round/>
            <a:headEnd len="sm" w="sm" type="none"/>
            <a:tailEnd len="sm" w="sm" type="none"/>
          </a:ln>
        </p:spPr>
      </p:cxnSp>
      <p:cxnSp>
        <p:nvCxnSpPr>
          <p:cNvPr id="848" name="Google Shape;848;g161603f302d_0_8"/>
          <p:cNvCxnSpPr>
            <a:stCxn id="835" idx="1"/>
            <a:endCxn id="841" idx="3"/>
          </p:cNvCxnSpPr>
          <p:nvPr/>
        </p:nvCxnSpPr>
        <p:spPr>
          <a:xfrm flipH="1">
            <a:off x="5973776" y="1833072"/>
            <a:ext cx="201300" cy="350400"/>
          </a:xfrm>
          <a:prstGeom prst="straightConnector1">
            <a:avLst/>
          </a:prstGeom>
          <a:noFill/>
          <a:ln cap="flat" cmpd="sng" w="9525">
            <a:solidFill>
              <a:schemeClr val="dk2"/>
            </a:solidFill>
            <a:prstDash val="solid"/>
            <a:round/>
            <a:headEnd len="sm" w="sm" type="none"/>
            <a:tailEnd len="sm" w="sm" type="none"/>
          </a:ln>
        </p:spPr>
      </p:cxnSp>
      <p:sp>
        <p:nvSpPr>
          <p:cNvPr id="849" name="Google Shape;849;g161603f302d_0_8"/>
          <p:cNvSpPr/>
          <p:nvPr/>
        </p:nvSpPr>
        <p:spPr>
          <a:xfrm>
            <a:off x="735432" y="3372407"/>
            <a:ext cx="6309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sp>
        <p:nvSpPr>
          <p:cNvPr id="850" name="Google Shape;850;g161603f302d_0_8"/>
          <p:cNvSpPr/>
          <p:nvPr/>
        </p:nvSpPr>
        <p:spPr>
          <a:xfrm>
            <a:off x="1663747" y="3329492"/>
            <a:ext cx="6309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sp>
        <p:nvSpPr>
          <p:cNvPr id="851" name="Google Shape;851;g161603f302d_0_8"/>
          <p:cNvSpPr/>
          <p:nvPr/>
        </p:nvSpPr>
        <p:spPr>
          <a:xfrm>
            <a:off x="5760272" y="3321320"/>
            <a:ext cx="630900" cy="2640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sp>
        <p:nvSpPr>
          <p:cNvPr id="852" name="Google Shape;852;g161603f302d_0_8"/>
          <p:cNvSpPr/>
          <p:nvPr/>
        </p:nvSpPr>
        <p:spPr>
          <a:xfrm>
            <a:off x="6782030" y="3311765"/>
            <a:ext cx="630900" cy="264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500" u="none" cap="none" strike="noStrike">
                <a:solidFill>
                  <a:srgbClr val="000000"/>
                </a:solidFill>
                <a:latin typeface="Trebuchet MS"/>
                <a:ea typeface="Trebuchet MS"/>
                <a:cs typeface="Trebuchet MS"/>
                <a:sym typeface="Trebuchet MS"/>
              </a:rPr>
              <a:t>l3vni</a:t>
            </a:r>
            <a:endParaRPr b="0" i="0" sz="500" u="none" cap="none" strike="noStrike">
              <a:solidFill>
                <a:srgbClr val="000000"/>
              </a:solidFill>
              <a:latin typeface="Trebuchet MS"/>
              <a:ea typeface="Trebuchet MS"/>
              <a:cs typeface="Trebuchet MS"/>
              <a:sym typeface="Trebuchet MS"/>
            </a:endParaRPr>
          </a:p>
        </p:txBody>
      </p:sp>
      <p:cxnSp>
        <p:nvCxnSpPr>
          <p:cNvPr id="853" name="Google Shape;853;g161603f302d_0_8"/>
          <p:cNvCxnSpPr>
            <a:stCxn id="811" idx="3"/>
            <a:endCxn id="817" idx="1"/>
          </p:cNvCxnSpPr>
          <p:nvPr/>
        </p:nvCxnSpPr>
        <p:spPr>
          <a:xfrm>
            <a:off x="2250188" y="1849437"/>
            <a:ext cx="362400" cy="10800"/>
          </a:xfrm>
          <a:prstGeom prst="straightConnector1">
            <a:avLst/>
          </a:prstGeom>
          <a:noFill/>
          <a:ln cap="flat" cmpd="sng" w="9525">
            <a:solidFill>
              <a:schemeClr val="dk2"/>
            </a:solidFill>
            <a:prstDash val="solid"/>
            <a:round/>
            <a:headEnd len="sm" w="sm" type="none"/>
            <a:tailEnd len="sm" w="sm" type="none"/>
          </a:ln>
        </p:spPr>
      </p:cxnSp>
      <p:cxnSp>
        <p:nvCxnSpPr>
          <p:cNvPr id="854" name="Google Shape;854;g161603f302d_0_8"/>
          <p:cNvCxnSpPr>
            <a:stCxn id="811" idx="3"/>
            <a:endCxn id="818" idx="1"/>
          </p:cNvCxnSpPr>
          <p:nvPr/>
        </p:nvCxnSpPr>
        <p:spPr>
          <a:xfrm>
            <a:off x="2250188" y="1849437"/>
            <a:ext cx="362400" cy="388500"/>
          </a:xfrm>
          <a:prstGeom prst="straightConnector1">
            <a:avLst/>
          </a:prstGeom>
          <a:noFill/>
          <a:ln cap="flat" cmpd="sng" w="9525">
            <a:solidFill>
              <a:schemeClr val="dk2"/>
            </a:solidFill>
            <a:prstDash val="solid"/>
            <a:round/>
            <a:headEnd len="sm" w="sm" type="none"/>
            <a:tailEnd len="sm" w="sm" type="none"/>
          </a:ln>
        </p:spPr>
      </p:cxnSp>
      <p:sp>
        <p:nvSpPr>
          <p:cNvPr id="855" name="Google Shape;855;g161603f302d_0_8"/>
          <p:cNvSpPr/>
          <p:nvPr/>
        </p:nvSpPr>
        <p:spPr>
          <a:xfrm>
            <a:off x="2119969" y="1166069"/>
            <a:ext cx="4323169" cy="2898239"/>
          </a:xfrm>
          <a:custGeom>
            <a:rect b="b" l="l" r="r" t="t"/>
            <a:pathLst>
              <a:path extrusionOk="0" h="69158" w="102682">
                <a:moveTo>
                  <a:pt x="84" y="4431"/>
                </a:moveTo>
                <a:cubicBezTo>
                  <a:pt x="84" y="9110"/>
                  <a:pt x="-815" y="16714"/>
                  <a:pt x="3684" y="17999"/>
                </a:cubicBezTo>
                <a:cubicBezTo>
                  <a:pt x="12598" y="20546"/>
                  <a:pt x="27170" y="15569"/>
                  <a:pt x="30820" y="24091"/>
                </a:cubicBezTo>
                <a:cubicBezTo>
                  <a:pt x="33030" y="29252"/>
                  <a:pt x="23160" y="32305"/>
                  <a:pt x="19190" y="36275"/>
                </a:cubicBezTo>
                <a:cubicBezTo>
                  <a:pt x="15598" y="39867"/>
                  <a:pt x="16569" y="47539"/>
                  <a:pt x="19744" y="51504"/>
                </a:cubicBezTo>
                <a:cubicBezTo>
                  <a:pt x="30016" y="64334"/>
                  <a:pt x="50462" y="72359"/>
                  <a:pt x="66264" y="67842"/>
                </a:cubicBezTo>
                <a:cubicBezTo>
                  <a:pt x="82242" y="63274"/>
                  <a:pt x="58614" y="33275"/>
                  <a:pt x="65157" y="17999"/>
                </a:cubicBezTo>
                <a:cubicBezTo>
                  <a:pt x="66048" y="15919"/>
                  <a:pt x="69539" y="16614"/>
                  <a:pt x="71802" y="16614"/>
                </a:cubicBezTo>
                <a:cubicBezTo>
                  <a:pt x="79841" y="16614"/>
                  <a:pt x="88094" y="19672"/>
                  <a:pt x="95893" y="17722"/>
                </a:cubicBezTo>
                <a:cubicBezTo>
                  <a:pt x="101871" y="16227"/>
                  <a:pt x="104572" y="5127"/>
                  <a:pt x="101154" y="0"/>
                </a:cubicBezTo>
              </a:path>
            </a:pathLst>
          </a:custGeom>
          <a:no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g161603f302d_0_8"/>
          <p:cNvSpPr/>
          <p:nvPr/>
        </p:nvSpPr>
        <p:spPr>
          <a:xfrm>
            <a:off x="2012156" y="1199764"/>
            <a:ext cx="4488463" cy="3053758"/>
          </a:xfrm>
          <a:custGeom>
            <a:rect b="b" l="l" r="r" t="t"/>
            <a:pathLst>
              <a:path extrusionOk="0" h="72869" w="106608">
                <a:moveTo>
                  <a:pt x="0" y="3877"/>
                </a:moveTo>
                <a:cubicBezTo>
                  <a:pt x="1526" y="9980"/>
                  <a:pt x="1806" y="18084"/>
                  <a:pt x="7199" y="21322"/>
                </a:cubicBezTo>
                <a:cubicBezTo>
                  <a:pt x="11656" y="23998"/>
                  <a:pt x="17662" y="21724"/>
                  <a:pt x="22706" y="22983"/>
                </a:cubicBezTo>
                <a:cubicBezTo>
                  <a:pt x="24429" y="23413"/>
                  <a:pt x="27406" y="22130"/>
                  <a:pt x="27967" y="23814"/>
                </a:cubicBezTo>
                <a:cubicBezTo>
                  <a:pt x="29485" y="28368"/>
                  <a:pt x="21896" y="31261"/>
                  <a:pt x="19106" y="35167"/>
                </a:cubicBezTo>
                <a:cubicBezTo>
                  <a:pt x="16258" y="39154"/>
                  <a:pt x="16347" y="45339"/>
                  <a:pt x="18276" y="49843"/>
                </a:cubicBezTo>
                <a:cubicBezTo>
                  <a:pt x="22283" y="59198"/>
                  <a:pt x="32559" y="65379"/>
                  <a:pt x="42089" y="68950"/>
                </a:cubicBezTo>
                <a:cubicBezTo>
                  <a:pt x="46978" y="70782"/>
                  <a:pt x="52797" y="69108"/>
                  <a:pt x="57596" y="71165"/>
                </a:cubicBezTo>
                <a:cubicBezTo>
                  <a:pt x="61761" y="72950"/>
                  <a:pt x="66866" y="73429"/>
                  <a:pt x="71164" y="71996"/>
                </a:cubicBezTo>
                <a:cubicBezTo>
                  <a:pt x="79499" y="69217"/>
                  <a:pt x="78098" y="54302"/>
                  <a:pt x="75318" y="45967"/>
                </a:cubicBezTo>
                <a:cubicBezTo>
                  <a:pt x="73043" y="39147"/>
                  <a:pt x="65802" y="31362"/>
                  <a:pt x="69503" y="25199"/>
                </a:cubicBezTo>
                <a:cubicBezTo>
                  <a:pt x="74200" y="17376"/>
                  <a:pt x="88253" y="25195"/>
                  <a:pt x="96639" y="21599"/>
                </a:cubicBezTo>
                <a:cubicBezTo>
                  <a:pt x="100137" y="20099"/>
                  <a:pt x="104088" y="17933"/>
                  <a:pt x="105500" y="14399"/>
                </a:cubicBezTo>
                <a:cubicBezTo>
                  <a:pt x="107286" y="9929"/>
                  <a:pt x="105440" y="4670"/>
                  <a:pt x="106608" y="0"/>
                </a:cubicBezTo>
              </a:path>
            </a:pathLst>
          </a:custGeom>
          <a:no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g161603f302d_0_8"/>
          <p:cNvSpPr/>
          <p:nvPr/>
        </p:nvSpPr>
        <p:spPr>
          <a:xfrm>
            <a:off x="1248429" y="1161264"/>
            <a:ext cx="5353922" cy="3184760"/>
          </a:xfrm>
          <a:custGeom>
            <a:rect b="b" l="l" r="r" t="t"/>
            <a:pathLst>
              <a:path extrusionOk="0" h="75995" w="127164">
                <a:moveTo>
                  <a:pt x="10468" y="4708"/>
                </a:moveTo>
                <a:cubicBezTo>
                  <a:pt x="12262" y="11876"/>
                  <a:pt x="10683" y="19545"/>
                  <a:pt x="9638" y="26860"/>
                </a:cubicBezTo>
                <a:cubicBezTo>
                  <a:pt x="8541" y="34536"/>
                  <a:pt x="10458" y="42444"/>
                  <a:pt x="9361" y="50120"/>
                </a:cubicBezTo>
                <a:cubicBezTo>
                  <a:pt x="8843" y="53744"/>
                  <a:pt x="-1414" y="52938"/>
                  <a:pt x="223" y="56212"/>
                </a:cubicBezTo>
                <a:cubicBezTo>
                  <a:pt x="1065" y="57896"/>
                  <a:pt x="3975" y="56725"/>
                  <a:pt x="5761" y="57320"/>
                </a:cubicBezTo>
                <a:cubicBezTo>
                  <a:pt x="15135" y="60441"/>
                  <a:pt x="25609" y="55092"/>
                  <a:pt x="35390" y="56489"/>
                </a:cubicBezTo>
                <a:cubicBezTo>
                  <a:pt x="37386" y="56774"/>
                  <a:pt x="35933" y="60627"/>
                  <a:pt x="37051" y="62304"/>
                </a:cubicBezTo>
                <a:cubicBezTo>
                  <a:pt x="38813" y="64947"/>
                  <a:pt x="41741" y="67006"/>
                  <a:pt x="44805" y="67842"/>
                </a:cubicBezTo>
                <a:cubicBezTo>
                  <a:pt x="59620" y="71884"/>
                  <a:pt x="74979" y="77500"/>
                  <a:pt x="90217" y="75595"/>
                </a:cubicBezTo>
                <a:cubicBezTo>
                  <a:pt x="93655" y="75165"/>
                  <a:pt x="96874" y="71959"/>
                  <a:pt x="97970" y="68673"/>
                </a:cubicBezTo>
                <a:cubicBezTo>
                  <a:pt x="99461" y="64204"/>
                  <a:pt x="94690" y="57288"/>
                  <a:pt x="98524" y="54551"/>
                </a:cubicBezTo>
                <a:cubicBezTo>
                  <a:pt x="101851" y="52176"/>
                  <a:pt x="107307" y="55433"/>
                  <a:pt x="110708" y="53166"/>
                </a:cubicBezTo>
                <a:cubicBezTo>
                  <a:pt x="113100" y="51571"/>
                  <a:pt x="109591" y="47442"/>
                  <a:pt x="109877" y="44582"/>
                </a:cubicBezTo>
                <a:cubicBezTo>
                  <a:pt x="110441" y="38943"/>
                  <a:pt x="113786" y="33856"/>
                  <a:pt x="114585" y="28245"/>
                </a:cubicBezTo>
                <a:cubicBezTo>
                  <a:pt x="115342" y="22932"/>
                  <a:pt x="122707" y="20861"/>
                  <a:pt x="125107" y="16061"/>
                </a:cubicBezTo>
                <a:cubicBezTo>
                  <a:pt x="127519" y="11238"/>
                  <a:pt x="127045" y="5393"/>
                  <a:pt x="127045" y="0"/>
                </a:cubicBezTo>
              </a:path>
            </a:pathLst>
          </a:cu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58" name="Google Shape;858;g161603f302d_0_8"/>
          <p:cNvCxnSpPr/>
          <p:nvPr/>
        </p:nvCxnSpPr>
        <p:spPr>
          <a:xfrm flipH="1" rot="10800000">
            <a:off x="206975" y="4673725"/>
            <a:ext cx="497100" cy="600"/>
          </a:xfrm>
          <a:prstGeom prst="straightConnector1">
            <a:avLst/>
          </a:prstGeom>
          <a:noFill/>
          <a:ln cap="flat" cmpd="sng" w="19050">
            <a:solidFill>
              <a:srgbClr val="D5A6BD"/>
            </a:solidFill>
            <a:prstDash val="solid"/>
            <a:round/>
            <a:headEnd len="sm" w="sm" type="none"/>
            <a:tailEnd len="sm" w="sm" type="none"/>
          </a:ln>
        </p:spPr>
      </p:cxnSp>
      <p:sp>
        <p:nvSpPr>
          <p:cNvPr id="859" name="Google Shape;859;g161603f302d_0_8"/>
          <p:cNvSpPr txBox="1"/>
          <p:nvPr/>
        </p:nvSpPr>
        <p:spPr>
          <a:xfrm>
            <a:off x="828575" y="44943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860" name="Google Shape;860;g161603f302d_0_8"/>
          <p:cNvCxnSpPr/>
          <p:nvPr/>
        </p:nvCxnSpPr>
        <p:spPr>
          <a:xfrm flipH="1" rot="10800000">
            <a:off x="206975" y="4847525"/>
            <a:ext cx="488100" cy="1500"/>
          </a:xfrm>
          <a:prstGeom prst="straightConnector1">
            <a:avLst/>
          </a:prstGeom>
          <a:noFill/>
          <a:ln cap="flat" cmpd="sng" w="19050">
            <a:solidFill>
              <a:srgbClr val="9FC5E8"/>
            </a:solidFill>
            <a:prstDash val="solid"/>
            <a:round/>
            <a:headEnd len="sm" w="sm" type="none"/>
            <a:tailEnd len="sm" w="sm" type="none"/>
          </a:ln>
        </p:spPr>
      </p:cxnSp>
      <p:sp>
        <p:nvSpPr>
          <p:cNvPr id="861" name="Google Shape;861;g161603f302d_0_8"/>
          <p:cNvSpPr txBox="1"/>
          <p:nvPr/>
        </p:nvSpPr>
        <p:spPr>
          <a:xfrm>
            <a:off x="828575" y="46675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2 communication, blue  tenant</a:t>
            </a:r>
            <a:endParaRPr b="0" i="0" sz="600" u="none" cap="none" strike="noStrike">
              <a:solidFill>
                <a:srgbClr val="000000"/>
              </a:solidFill>
              <a:latin typeface="Trebuchet MS"/>
              <a:ea typeface="Trebuchet MS"/>
              <a:cs typeface="Trebuchet MS"/>
              <a:sym typeface="Trebuchet MS"/>
            </a:endParaRPr>
          </a:p>
        </p:txBody>
      </p:sp>
      <p:cxnSp>
        <p:nvCxnSpPr>
          <p:cNvPr id="862" name="Google Shape;862;g161603f302d_0_8"/>
          <p:cNvCxnSpPr/>
          <p:nvPr/>
        </p:nvCxnSpPr>
        <p:spPr>
          <a:xfrm flipH="1" rot="10800000">
            <a:off x="6570625" y="4768375"/>
            <a:ext cx="496800" cy="6000"/>
          </a:xfrm>
          <a:prstGeom prst="straightConnector1">
            <a:avLst/>
          </a:prstGeom>
          <a:noFill/>
          <a:ln cap="flat" cmpd="sng" w="19050">
            <a:solidFill>
              <a:srgbClr val="A64D79"/>
            </a:solidFill>
            <a:prstDash val="solid"/>
            <a:round/>
            <a:headEnd len="sm" w="sm" type="none"/>
            <a:tailEnd len="sm" w="sm" type="none"/>
          </a:ln>
        </p:spPr>
      </p:cxnSp>
      <p:sp>
        <p:nvSpPr>
          <p:cNvPr id="863" name="Google Shape;863;g161603f302d_0_8"/>
          <p:cNvSpPr txBox="1"/>
          <p:nvPr/>
        </p:nvSpPr>
        <p:spPr>
          <a:xfrm>
            <a:off x="7185725" y="45790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pink tenant</a:t>
            </a:r>
            <a:endParaRPr b="0" i="0" sz="600" u="none" cap="none" strike="noStrike">
              <a:solidFill>
                <a:srgbClr val="000000"/>
              </a:solidFill>
              <a:latin typeface="Trebuchet MS"/>
              <a:ea typeface="Trebuchet MS"/>
              <a:cs typeface="Trebuchet MS"/>
              <a:sym typeface="Trebuchet MS"/>
            </a:endParaRPr>
          </a:p>
        </p:txBody>
      </p:sp>
      <p:cxnSp>
        <p:nvCxnSpPr>
          <p:cNvPr id="864" name="Google Shape;864;g161603f302d_0_8"/>
          <p:cNvCxnSpPr/>
          <p:nvPr/>
        </p:nvCxnSpPr>
        <p:spPr>
          <a:xfrm flipH="1" rot="10800000">
            <a:off x="6588925" y="4943000"/>
            <a:ext cx="478500" cy="14400"/>
          </a:xfrm>
          <a:prstGeom prst="straightConnector1">
            <a:avLst/>
          </a:prstGeom>
          <a:noFill/>
          <a:ln cap="flat" cmpd="sng" w="19050">
            <a:solidFill>
              <a:srgbClr val="0B5394"/>
            </a:solidFill>
            <a:prstDash val="solid"/>
            <a:round/>
            <a:headEnd len="sm" w="sm" type="none"/>
            <a:tailEnd len="sm" w="sm" type="none"/>
          </a:ln>
        </p:spPr>
      </p:cxnSp>
      <p:sp>
        <p:nvSpPr>
          <p:cNvPr id="865" name="Google Shape;865;g161603f302d_0_8"/>
          <p:cNvSpPr txBox="1"/>
          <p:nvPr/>
        </p:nvSpPr>
        <p:spPr>
          <a:xfrm>
            <a:off x="7185725" y="4752225"/>
            <a:ext cx="105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Trebuchet MS"/>
                <a:ea typeface="Trebuchet MS"/>
                <a:cs typeface="Trebuchet MS"/>
                <a:sym typeface="Trebuchet MS"/>
              </a:rPr>
              <a:t>Layer 3 communication, blue  tenant</a:t>
            </a:r>
            <a:endParaRPr b="0" i="0" sz="600" u="none" cap="none" strike="noStrike">
              <a:solidFill>
                <a:srgbClr val="000000"/>
              </a:solidFill>
              <a:latin typeface="Trebuchet MS"/>
              <a:ea typeface="Trebuchet MS"/>
              <a:cs typeface="Trebuchet MS"/>
              <a:sym typeface="Trebuchet MS"/>
            </a:endParaRPr>
          </a:p>
        </p:txBody>
      </p:sp>
      <p:sp>
        <p:nvSpPr>
          <p:cNvPr id="866" name="Google Shape;866;g161603f302d_0_8"/>
          <p:cNvSpPr txBox="1"/>
          <p:nvPr>
            <p:ph type="title"/>
          </p:nvPr>
        </p:nvSpPr>
        <p:spPr>
          <a:xfrm>
            <a:off x="369377" y="61365"/>
            <a:ext cx="8313600" cy="492300"/>
          </a:xfrm>
          <a:prstGeom prst="rect">
            <a:avLst/>
          </a:prstGeom>
          <a:noFill/>
          <a:ln>
            <a:noFill/>
          </a:ln>
        </p:spPr>
        <p:txBody>
          <a:bodyPr anchorCtr="0" anchor="b" bIns="22850" lIns="45725" spcFirstLastPara="1" rIns="45725" wrap="square" tIns="22850">
            <a:noAutofit/>
          </a:bodyPr>
          <a:lstStyle/>
          <a:p>
            <a:pPr indent="0" lvl="0" marL="0" rtl="0" algn="ctr">
              <a:lnSpc>
                <a:spcPct val="90000"/>
              </a:lnSpc>
              <a:spcBef>
                <a:spcPts val="0"/>
              </a:spcBef>
              <a:spcAft>
                <a:spcPts val="0"/>
              </a:spcAft>
              <a:buSzPts val="700"/>
              <a:buNone/>
            </a:pPr>
            <a:r>
              <a:rPr lang="en"/>
              <a:t>Linux E-VPN implementation</a:t>
            </a:r>
            <a:endParaRPr/>
          </a:p>
        </p:txBody>
      </p:sp>
      <p:sp>
        <p:nvSpPr>
          <p:cNvPr id="867" name="Google Shape;867;g161603f302d_0_8"/>
          <p:cNvSpPr/>
          <p:nvPr/>
        </p:nvSpPr>
        <p:spPr>
          <a:xfrm>
            <a:off x="1663750" y="1111625"/>
            <a:ext cx="488100" cy="3078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00">
                <a:solidFill>
                  <a:schemeClr val="dk2"/>
                </a:solidFill>
                <a:latin typeface="Comic Sans MS"/>
                <a:ea typeface="Comic Sans MS"/>
                <a:cs typeface="Comic Sans MS"/>
                <a:sym typeface="Comic Sans MS"/>
              </a:rPr>
              <a:t>Tenant-port</a:t>
            </a:r>
            <a:endParaRPr sz="400">
              <a:solidFill>
                <a:schemeClr val="dk2"/>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en" sz="400">
                <a:solidFill>
                  <a:schemeClr val="dk2"/>
                </a:solidFill>
                <a:latin typeface="Comic Sans MS"/>
                <a:ea typeface="Comic Sans MS"/>
                <a:cs typeface="Comic Sans MS"/>
                <a:sym typeface="Comic Sans MS"/>
              </a:rPr>
              <a:t>(switchport/container/guest port) </a:t>
            </a:r>
            <a:endParaRPr sz="1100"/>
          </a:p>
        </p:txBody>
      </p:sp>
      <p:sp>
        <p:nvSpPr>
          <p:cNvPr id="868" name="Google Shape;868;g161603f302d_0_8"/>
          <p:cNvSpPr/>
          <p:nvPr/>
        </p:nvSpPr>
        <p:spPr>
          <a:xfrm>
            <a:off x="6246650" y="1051100"/>
            <a:ext cx="488100" cy="3078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400">
                <a:solidFill>
                  <a:schemeClr val="dk2"/>
                </a:solidFill>
                <a:latin typeface="Comic Sans MS"/>
                <a:ea typeface="Comic Sans MS"/>
                <a:cs typeface="Comic Sans MS"/>
                <a:sym typeface="Comic Sans MS"/>
              </a:rPr>
              <a:t>Tenant-port</a:t>
            </a:r>
            <a:endParaRPr sz="400">
              <a:solidFill>
                <a:schemeClr val="dk2"/>
              </a:solidFill>
              <a:latin typeface="Comic Sans MS"/>
              <a:ea typeface="Comic Sans MS"/>
              <a:cs typeface="Comic Sans MS"/>
              <a:sym typeface="Comic Sans MS"/>
            </a:endParaRPr>
          </a:p>
          <a:p>
            <a:pPr indent="0" lvl="0" marL="0" rtl="0" algn="l">
              <a:spcBef>
                <a:spcPts val="0"/>
              </a:spcBef>
              <a:spcAft>
                <a:spcPts val="0"/>
              </a:spcAft>
              <a:buNone/>
            </a:pPr>
            <a:r>
              <a:rPr lang="en" sz="400">
                <a:solidFill>
                  <a:schemeClr val="dk2"/>
                </a:solidFill>
                <a:latin typeface="Comic Sans MS"/>
                <a:ea typeface="Comic Sans MS"/>
                <a:cs typeface="Comic Sans MS"/>
                <a:sym typeface="Comic Sans MS"/>
              </a:rPr>
              <a:t>(switchport/container/guest port) </a:t>
            </a:r>
            <a:endParaRPr sz="1100"/>
          </a:p>
        </p:txBody>
      </p:sp>
      <p:sp>
        <p:nvSpPr>
          <p:cNvPr id="869" name="Google Shape;869;g161603f302d_0_8"/>
          <p:cNvSpPr txBox="1"/>
          <p:nvPr/>
        </p:nvSpPr>
        <p:spPr>
          <a:xfrm>
            <a:off x="4441425" y="1220732"/>
            <a:ext cx="582600" cy="1986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100"/>
              <a:buFont typeface="Arial"/>
              <a:buNone/>
            </a:pPr>
            <a:r>
              <a:rPr b="1" lang="en" sz="700">
                <a:latin typeface="Trebuchet MS"/>
                <a:ea typeface="Trebuchet MS"/>
                <a:cs typeface="Trebuchet MS"/>
                <a:sym typeface="Trebuchet MS"/>
              </a:rPr>
              <a:t>Host/switch</a:t>
            </a:r>
            <a:endParaRPr b="1" i="0" sz="700" u="none" cap="none" strike="noStrike">
              <a:solidFill>
                <a:srgbClr val="000000"/>
              </a:solidFill>
              <a:latin typeface="Trebuchet MS"/>
              <a:ea typeface="Trebuchet MS"/>
              <a:cs typeface="Trebuchet MS"/>
              <a:sym typeface="Trebuchet MS"/>
            </a:endParaRPr>
          </a:p>
        </p:txBody>
      </p:sp>
      <p:sp>
        <p:nvSpPr>
          <p:cNvPr id="870" name="Google Shape;870;g161603f302d_0_8"/>
          <p:cNvSpPr/>
          <p:nvPr/>
        </p:nvSpPr>
        <p:spPr>
          <a:xfrm>
            <a:off x="1838325" y="1226750"/>
            <a:ext cx="5524309" cy="3119335"/>
          </a:xfrm>
          <a:custGeom>
            <a:rect b="b" l="l" r="r" t="t"/>
            <a:pathLst>
              <a:path extrusionOk="0" h="75735" w="132541">
                <a:moveTo>
                  <a:pt x="0" y="6922"/>
                </a:moveTo>
                <a:cubicBezTo>
                  <a:pt x="4915" y="16770"/>
                  <a:pt x="3349" y="28736"/>
                  <a:pt x="6368" y="39320"/>
                </a:cubicBezTo>
                <a:cubicBezTo>
                  <a:pt x="7533" y="43404"/>
                  <a:pt x="2776" y="49404"/>
                  <a:pt x="6091" y="52058"/>
                </a:cubicBezTo>
                <a:cubicBezTo>
                  <a:pt x="10238" y="55378"/>
                  <a:pt x="18118" y="50516"/>
                  <a:pt x="21875" y="54273"/>
                </a:cubicBezTo>
                <a:cubicBezTo>
                  <a:pt x="25974" y="58372"/>
                  <a:pt x="27575" y="64901"/>
                  <a:pt x="32397" y="68118"/>
                </a:cubicBezTo>
                <a:cubicBezTo>
                  <a:pt x="35666" y="70299"/>
                  <a:pt x="40347" y="68675"/>
                  <a:pt x="44027" y="70056"/>
                </a:cubicBezTo>
                <a:cubicBezTo>
                  <a:pt x="53334" y="73548"/>
                  <a:pt x="63539" y="76724"/>
                  <a:pt x="73379" y="75318"/>
                </a:cubicBezTo>
                <a:cubicBezTo>
                  <a:pt x="78574" y="74576"/>
                  <a:pt x="80648" y="67634"/>
                  <a:pt x="83348" y="63134"/>
                </a:cubicBezTo>
                <a:cubicBezTo>
                  <a:pt x="85282" y="59911"/>
                  <a:pt x="90934" y="61082"/>
                  <a:pt x="93593" y="58426"/>
                </a:cubicBezTo>
                <a:cubicBezTo>
                  <a:pt x="95292" y="56728"/>
                  <a:pt x="98391" y="58150"/>
                  <a:pt x="100793" y="58150"/>
                </a:cubicBezTo>
                <a:cubicBezTo>
                  <a:pt x="106609" y="58150"/>
                  <a:pt x="112422" y="57873"/>
                  <a:pt x="118238" y="57873"/>
                </a:cubicBezTo>
                <a:cubicBezTo>
                  <a:pt x="121410" y="57873"/>
                  <a:pt x="125672" y="58966"/>
                  <a:pt x="127652" y="56488"/>
                </a:cubicBezTo>
                <a:cubicBezTo>
                  <a:pt x="129054" y="54734"/>
                  <a:pt x="128442" y="52065"/>
                  <a:pt x="128760" y="49842"/>
                </a:cubicBezTo>
                <a:cubicBezTo>
                  <a:pt x="128991" y="48226"/>
                  <a:pt x="131843" y="48069"/>
                  <a:pt x="132360" y="46520"/>
                </a:cubicBezTo>
                <a:cubicBezTo>
                  <a:pt x="133034" y="44499"/>
                  <a:pt x="131212" y="42407"/>
                  <a:pt x="130422" y="40428"/>
                </a:cubicBezTo>
                <a:cubicBezTo>
                  <a:pt x="129458" y="38014"/>
                  <a:pt x="131882" y="35196"/>
                  <a:pt x="131252" y="32674"/>
                </a:cubicBezTo>
                <a:cubicBezTo>
                  <a:pt x="129838" y="27010"/>
                  <a:pt x="120924" y="26455"/>
                  <a:pt x="117684" y="21598"/>
                </a:cubicBezTo>
                <a:cubicBezTo>
                  <a:pt x="113681" y="15597"/>
                  <a:pt x="114548" y="6998"/>
                  <a:pt x="116299" y="0"/>
                </a:cubicBezTo>
              </a:path>
            </a:pathLst>
          </a:custGeom>
          <a:no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161603f302d_0_136"/>
          <p:cNvSpPr txBox="1"/>
          <p:nvPr>
            <p:ph type="title"/>
          </p:nvPr>
        </p:nvSpPr>
        <p:spPr>
          <a:xfrm>
            <a:off x="415190" y="302490"/>
            <a:ext cx="8313600" cy="492300"/>
          </a:xfrm>
          <a:prstGeom prst="rect">
            <a:avLst/>
          </a:prstGeom>
          <a:noFill/>
          <a:ln>
            <a:noFill/>
          </a:ln>
        </p:spPr>
        <p:txBody>
          <a:bodyPr anchorCtr="0" anchor="b" bIns="22850" lIns="45725" spcFirstLastPara="1" rIns="45725" wrap="square" tIns="22850">
            <a:noAutofit/>
          </a:bodyPr>
          <a:lstStyle/>
          <a:p>
            <a:pPr indent="457200" lvl="0" marL="914400" rtl="0" algn="l">
              <a:lnSpc>
                <a:spcPct val="90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Linux kernel E-VPN Hardware acceleration</a:t>
            </a:r>
            <a:endParaRPr>
              <a:solidFill>
                <a:srgbClr val="000000"/>
              </a:solidFill>
              <a:latin typeface="Trebuchet MS"/>
              <a:ea typeface="Trebuchet MS"/>
              <a:cs typeface="Trebuchet MS"/>
              <a:sym typeface="Trebuchet MS"/>
            </a:endParaRPr>
          </a:p>
        </p:txBody>
      </p:sp>
      <p:sp>
        <p:nvSpPr>
          <p:cNvPr id="876" name="Google Shape;876;g161603f302d_0_136"/>
          <p:cNvSpPr txBox="1"/>
          <p:nvPr>
            <p:ph idx="2" type="body"/>
          </p:nvPr>
        </p:nvSpPr>
        <p:spPr>
          <a:xfrm>
            <a:off x="415190" y="786455"/>
            <a:ext cx="8313600" cy="437700"/>
          </a:xfrm>
          <a:prstGeom prst="rect">
            <a:avLst/>
          </a:prstGeom>
          <a:noFill/>
          <a:ln>
            <a:noFill/>
          </a:ln>
        </p:spPr>
        <p:txBody>
          <a:bodyPr anchorCtr="0" anchor="t" bIns="22850" lIns="45725" spcFirstLastPara="1" rIns="45725" wrap="square" tIns="22850">
            <a:noAutofit/>
          </a:bodyPr>
          <a:lstStyle/>
          <a:p>
            <a:pPr indent="0" lvl="0" marL="0" rtl="0" algn="ctr">
              <a:lnSpc>
                <a:spcPct val="90000"/>
              </a:lnSpc>
              <a:spcBef>
                <a:spcPts val="800"/>
              </a:spcBef>
              <a:spcAft>
                <a:spcPts val="0"/>
              </a:spcAft>
              <a:buSzPts val="1500"/>
              <a:buNone/>
            </a:pPr>
            <a:r>
              <a:rPr i="1" lang="en">
                <a:solidFill>
                  <a:srgbClr val="6AA84F"/>
                </a:solidFill>
              </a:rPr>
              <a:t>Open, Closed implementations</a:t>
            </a:r>
            <a:endParaRPr i="1">
              <a:solidFill>
                <a:srgbClr val="6AA84F"/>
              </a:solidFill>
            </a:endParaRPr>
          </a:p>
        </p:txBody>
      </p:sp>
      <p:sp>
        <p:nvSpPr>
          <p:cNvPr id="877" name="Google Shape;877;g161603f302d_0_136"/>
          <p:cNvSpPr txBox="1"/>
          <p:nvPr/>
        </p:nvSpPr>
        <p:spPr>
          <a:xfrm>
            <a:off x="8360025" y="2914875"/>
            <a:ext cx="670500" cy="27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Trebuchet MS"/>
                <a:ea typeface="Trebuchet MS"/>
                <a:cs typeface="Trebuchet MS"/>
                <a:sym typeface="Trebuchet MS"/>
              </a:rPr>
              <a:t>kernel</a:t>
            </a:r>
            <a:endParaRPr b="0" i="0" sz="900" u="none" cap="none" strike="noStrike">
              <a:solidFill>
                <a:srgbClr val="000000"/>
              </a:solidFill>
              <a:latin typeface="Trebuchet MS"/>
              <a:ea typeface="Trebuchet MS"/>
              <a:cs typeface="Trebuchet MS"/>
              <a:sym typeface="Trebuchet MS"/>
            </a:endParaRPr>
          </a:p>
        </p:txBody>
      </p:sp>
      <p:sp>
        <p:nvSpPr>
          <p:cNvPr id="878" name="Google Shape;878;g161603f302d_0_136"/>
          <p:cNvSpPr txBox="1"/>
          <p:nvPr/>
        </p:nvSpPr>
        <p:spPr>
          <a:xfrm>
            <a:off x="8275127" y="2621663"/>
            <a:ext cx="840300" cy="27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Trebuchet MS"/>
                <a:ea typeface="Trebuchet MS"/>
                <a:cs typeface="Trebuchet MS"/>
                <a:sym typeface="Trebuchet MS"/>
              </a:rPr>
              <a:t>user-space</a:t>
            </a:r>
            <a:endParaRPr b="0" i="0" sz="900" u="none" cap="none" strike="noStrike">
              <a:solidFill>
                <a:srgbClr val="000000"/>
              </a:solidFill>
              <a:latin typeface="Trebuchet MS"/>
              <a:ea typeface="Trebuchet MS"/>
              <a:cs typeface="Trebuchet MS"/>
              <a:sym typeface="Trebuchet MS"/>
            </a:endParaRPr>
          </a:p>
        </p:txBody>
      </p:sp>
      <p:cxnSp>
        <p:nvCxnSpPr>
          <p:cNvPr id="879" name="Google Shape;879;g161603f302d_0_136"/>
          <p:cNvCxnSpPr/>
          <p:nvPr/>
        </p:nvCxnSpPr>
        <p:spPr>
          <a:xfrm>
            <a:off x="4548225" y="2914883"/>
            <a:ext cx="4464000" cy="600"/>
          </a:xfrm>
          <a:prstGeom prst="straightConnector1">
            <a:avLst/>
          </a:prstGeom>
          <a:noFill/>
          <a:ln cap="flat" cmpd="sng" w="9525">
            <a:solidFill>
              <a:schemeClr val="dk2"/>
            </a:solidFill>
            <a:prstDash val="solid"/>
            <a:round/>
            <a:headEnd len="med" w="med" type="none"/>
            <a:tailEnd len="med" w="med" type="none"/>
          </a:ln>
        </p:spPr>
      </p:cxnSp>
      <p:sp>
        <p:nvSpPr>
          <p:cNvPr id="880" name="Google Shape;880;g161603f302d_0_136"/>
          <p:cNvSpPr/>
          <p:nvPr/>
        </p:nvSpPr>
        <p:spPr>
          <a:xfrm>
            <a:off x="4797099" y="1481125"/>
            <a:ext cx="840300" cy="659400"/>
          </a:xfrm>
          <a:prstGeom prst="roundRect">
            <a:avLst>
              <a:gd fmla="val 16667" name="adj"/>
            </a:avLst>
          </a:prstGeom>
          <a:solidFill>
            <a:srgbClr val="E8E8E8"/>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latin typeface="Comic Sans MS"/>
                <a:ea typeface="Comic Sans MS"/>
                <a:cs typeface="Comic Sans MS"/>
                <a:sym typeface="Comic Sans MS"/>
              </a:rPr>
              <a:t>FRR routing and E-VPN controlplane</a:t>
            </a:r>
            <a:endParaRPr/>
          </a:p>
        </p:txBody>
      </p:sp>
      <p:sp>
        <p:nvSpPr>
          <p:cNvPr id="881" name="Google Shape;881;g161603f302d_0_136"/>
          <p:cNvSpPr/>
          <p:nvPr/>
        </p:nvSpPr>
        <p:spPr>
          <a:xfrm>
            <a:off x="4612576" y="3655725"/>
            <a:ext cx="840300" cy="43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35353"/>
                </a:solidFill>
                <a:latin typeface="Comic Sans MS"/>
                <a:ea typeface="Comic Sans MS"/>
                <a:cs typeface="Comic Sans MS"/>
                <a:sym typeface="Comic Sans MS"/>
              </a:rPr>
              <a:t>bridge</a:t>
            </a:r>
            <a:endParaRPr>
              <a:solidFill>
                <a:srgbClr val="535353"/>
              </a:solidFill>
              <a:latin typeface="Comic Sans MS"/>
              <a:ea typeface="Comic Sans MS"/>
              <a:cs typeface="Comic Sans MS"/>
              <a:sym typeface="Comic Sans MS"/>
            </a:endParaRPr>
          </a:p>
        </p:txBody>
      </p:sp>
      <p:sp>
        <p:nvSpPr>
          <p:cNvPr id="882" name="Google Shape;882;g161603f302d_0_136"/>
          <p:cNvSpPr/>
          <p:nvPr/>
        </p:nvSpPr>
        <p:spPr>
          <a:xfrm>
            <a:off x="5680775" y="3689850"/>
            <a:ext cx="1087200" cy="36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35353"/>
                </a:solidFill>
                <a:latin typeface="Comic Sans MS"/>
                <a:ea typeface="Comic Sans MS"/>
                <a:cs typeface="Comic Sans MS"/>
                <a:sym typeface="Comic Sans MS"/>
              </a:rPr>
              <a:t>neighbour</a:t>
            </a:r>
            <a:endParaRPr>
              <a:solidFill>
                <a:srgbClr val="535353"/>
              </a:solidFill>
              <a:latin typeface="Comic Sans MS"/>
              <a:ea typeface="Comic Sans MS"/>
              <a:cs typeface="Comic Sans MS"/>
              <a:sym typeface="Comic Sans MS"/>
            </a:endParaRPr>
          </a:p>
        </p:txBody>
      </p:sp>
      <p:sp>
        <p:nvSpPr>
          <p:cNvPr id="883" name="Google Shape;883;g161603f302d_0_136"/>
          <p:cNvSpPr/>
          <p:nvPr/>
        </p:nvSpPr>
        <p:spPr>
          <a:xfrm>
            <a:off x="7018100" y="3633980"/>
            <a:ext cx="840300" cy="36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35353"/>
                </a:solidFill>
                <a:latin typeface="Comic Sans MS"/>
                <a:ea typeface="Comic Sans MS"/>
                <a:cs typeface="Comic Sans MS"/>
                <a:sym typeface="Comic Sans MS"/>
              </a:rPr>
              <a:t>routing</a:t>
            </a:r>
            <a:endParaRPr>
              <a:solidFill>
                <a:srgbClr val="535353"/>
              </a:solidFill>
              <a:latin typeface="Comic Sans MS"/>
              <a:ea typeface="Comic Sans MS"/>
              <a:cs typeface="Comic Sans MS"/>
              <a:sym typeface="Comic Sans MS"/>
            </a:endParaRPr>
          </a:p>
        </p:txBody>
      </p:sp>
      <p:sp>
        <p:nvSpPr>
          <p:cNvPr id="884" name="Google Shape;884;g161603f302d_0_136"/>
          <p:cNvSpPr/>
          <p:nvPr/>
        </p:nvSpPr>
        <p:spPr>
          <a:xfrm>
            <a:off x="8130253" y="3633980"/>
            <a:ext cx="840300" cy="43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35353"/>
                </a:solidFill>
              </a:rPr>
              <a:t>vxlan</a:t>
            </a:r>
            <a:endParaRPr>
              <a:solidFill>
                <a:srgbClr val="535353"/>
              </a:solidFill>
            </a:endParaRPr>
          </a:p>
        </p:txBody>
      </p:sp>
      <p:sp>
        <p:nvSpPr>
          <p:cNvPr id="885" name="Google Shape;885;g161603f302d_0_136"/>
          <p:cNvSpPr/>
          <p:nvPr/>
        </p:nvSpPr>
        <p:spPr>
          <a:xfrm>
            <a:off x="4753208" y="4059521"/>
            <a:ext cx="1123800" cy="507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3F3F3F"/>
                </a:solidFill>
                <a:latin typeface="Comic Sans MS"/>
                <a:ea typeface="Comic Sans MS"/>
                <a:cs typeface="Comic Sans MS"/>
                <a:sym typeface="Comic Sans MS"/>
              </a:rPr>
              <a:t>Bridge arp/nd suppression</a:t>
            </a:r>
            <a:endParaRPr sz="1100">
              <a:solidFill>
                <a:srgbClr val="3F3F3F"/>
              </a:solidFill>
              <a:latin typeface="Comic Sans MS"/>
              <a:ea typeface="Comic Sans MS"/>
              <a:cs typeface="Comic Sans MS"/>
              <a:sym typeface="Comic Sans MS"/>
            </a:endParaRPr>
          </a:p>
        </p:txBody>
      </p:sp>
      <p:sp>
        <p:nvSpPr>
          <p:cNvPr id="886" name="Google Shape;886;g161603f302d_0_136"/>
          <p:cNvSpPr/>
          <p:nvPr/>
        </p:nvSpPr>
        <p:spPr>
          <a:xfrm>
            <a:off x="7070871" y="4194087"/>
            <a:ext cx="840300" cy="43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35353"/>
                </a:solidFill>
              </a:rPr>
              <a:t>vrf</a:t>
            </a:r>
            <a:endParaRPr>
              <a:solidFill>
                <a:srgbClr val="535353"/>
              </a:solidFill>
            </a:endParaRPr>
          </a:p>
        </p:txBody>
      </p:sp>
      <p:sp>
        <p:nvSpPr>
          <p:cNvPr id="887" name="Google Shape;887;g161603f302d_0_136"/>
          <p:cNvSpPr txBox="1"/>
          <p:nvPr/>
        </p:nvSpPr>
        <p:spPr>
          <a:xfrm>
            <a:off x="161925" y="1310650"/>
            <a:ext cx="384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88" name="Google Shape;888;g161603f302d_0_136"/>
          <p:cNvSpPr txBox="1"/>
          <p:nvPr>
            <p:ph idx="1" type="body"/>
          </p:nvPr>
        </p:nvSpPr>
        <p:spPr>
          <a:xfrm>
            <a:off x="83475" y="1325650"/>
            <a:ext cx="4005000" cy="3247200"/>
          </a:xfrm>
          <a:prstGeom prst="rect">
            <a:avLst/>
          </a:prstGeom>
        </p:spPr>
        <p:txBody>
          <a:bodyPr anchorCtr="0" anchor="t" bIns="22850" lIns="45725" spcFirstLastPara="1" rIns="45725" wrap="square" tIns="22850">
            <a:noAutofit/>
          </a:bodyPr>
          <a:lstStyle/>
          <a:p>
            <a:pPr indent="0" lvl="0" marL="457200" rtl="0" algn="l">
              <a:spcBef>
                <a:spcPts val="800"/>
              </a:spcBef>
              <a:spcAft>
                <a:spcPts val="0"/>
              </a:spcAft>
              <a:buNone/>
            </a:pPr>
            <a:r>
              <a:t/>
            </a:r>
            <a:endParaRPr sz="1400"/>
          </a:p>
          <a:p>
            <a:pPr indent="-323850" lvl="0" marL="914400" rtl="0" algn="l">
              <a:spcBef>
                <a:spcPts val="800"/>
              </a:spcBef>
              <a:spcAft>
                <a:spcPts val="0"/>
              </a:spcAft>
              <a:buClr>
                <a:schemeClr val="dk2"/>
              </a:buClr>
              <a:buSzPts val="1500"/>
              <a:buChar char="●"/>
            </a:pPr>
            <a:r>
              <a:rPr lang="en" sz="1500">
                <a:solidFill>
                  <a:schemeClr val="dk2"/>
                </a:solidFill>
                <a:latin typeface="Trebuchet MS"/>
                <a:ea typeface="Trebuchet MS"/>
                <a:cs typeface="Trebuchet MS"/>
                <a:sym typeface="Trebuchet MS"/>
              </a:rPr>
              <a:t>Kernel E-VPN datapath implementation is closer to the switch ASIC E-VPN datapath</a:t>
            </a:r>
            <a:endParaRPr sz="1500">
              <a:solidFill>
                <a:schemeClr val="dk2"/>
              </a:solidFill>
              <a:latin typeface="Trebuchet MS"/>
              <a:ea typeface="Trebuchet MS"/>
              <a:cs typeface="Trebuchet MS"/>
              <a:sym typeface="Trebuchet MS"/>
            </a:endParaRPr>
          </a:p>
          <a:p>
            <a:pPr indent="-323850" lvl="0" marL="914400" rtl="0" algn="l">
              <a:spcBef>
                <a:spcPts val="800"/>
              </a:spcBef>
              <a:spcAft>
                <a:spcPts val="0"/>
              </a:spcAft>
              <a:buClr>
                <a:schemeClr val="dk2"/>
              </a:buClr>
              <a:buSzPts val="1500"/>
              <a:buFont typeface="Trebuchet MS"/>
              <a:buChar char="●"/>
            </a:pPr>
            <a:r>
              <a:rPr lang="en" sz="1500">
                <a:solidFill>
                  <a:schemeClr val="dk2"/>
                </a:solidFill>
                <a:latin typeface="Trebuchet MS"/>
                <a:ea typeface="Trebuchet MS"/>
                <a:cs typeface="Trebuchet MS"/>
                <a:sym typeface="Trebuchet MS"/>
              </a:rPr>
              <a:t>Natural choices of hardware acceleration are</a:t>
            </a:r>
            <a:endParaRPr sz="1500">
              <a:solidFill>
                <a:schemeClr val="dk2"/>
              </a:solidFill>
              <a:latin typeface="Trebuchet MS"/>
              <a:ea typeface="Trebuchet MS"/>
              <a:cs typeface="Trebuchet MS"/>
              <a:sym typeface="Trebuchet MS"/>
            </a:endParaRPr>
          </a:p>
          <a:p>
            <a:pPr indent="-323850" lvl="1" marL="1371600" rtl="0" algn="l">
              <a:spcBef>
                <a:spcPts val="0"/>
              </a:spcBef>
              <a:spcAft>
                <a:spcPts val="0"/>
              </a:spcAft>
              <a:buClr>
                <a:schemeClr val="dk2"/>
              </a:buClr>
              <a:buSzPts val="1500"/>
              <a:buFont typeface="Trebuchet MS"/>
              <a:buChar char="○"/>
            </a:pPr>
            <a:r>
              <a:rPr lang="en" sz="1500">
                <a:solidFill>
                  <a:schemeClr val="dk2"/>
                </a:solidFill>
                <a:latin typeface="Trebuchet MS"/>
                <a:ea typeface="Trebuchet MS"/>
                <a:cs typeface="Trebuchet MS"/>
                <a:sym typeface="Trebuchet MS"/>
              </a:rPr>
              <a:t>Switchdev driver</a:t>
            </a:r>
            <a:endParaRPr sz="1500">
              <a:solidFill>
                <a:schemeClr val="dk2"/>
              </a:solidFill>
              <a:latin typeface="Trebuchet MS"/>
              <a:ea typeface="Trebuchet MS"/>
              <a:cs typeface="Trebuchet MS"/>
              <a:sym typeface="Trebuchet MS"/>
            </a:endParaRPr>
          </a:p>
          <a:p>
            <a:pPr indent="-323850" lvl="1" marL="1371600" rtl="0" algn="l">
              <a:spcBef>
                <a:spcPts val="0"/>
              </a:spcBef>
              <a:spcAft>
                <a:spcPts val="0"/>
              </a:spcAft>
              <a:buClr>
                <a:schemeClr val="dk2"/>
              </a:buClr>
              <a:buSzPts val="1500"/>
              <a:buFont typeface="Trebuchet MS"/>
              <a:buChar char="○"/>
            </a:pPr>
            <a:r>
              <a:rPr lang="en" sz="1500">
                <a:solidFill>
                  <a:schemeClr val="dk2"/>
                </a:solidFill>
                <a:latin typeface="Trebuchet MS"/>
                <a:ea typeface="Trebuchet MS"/>
                <a:cs typeface="Trebuchet MS"/>
                <a:sym typeface="Trebuchet MS"/>
              </a:rPr>
              <a:t>Userspace switch sdk drivers (closed)</a:t>
            </a:r>
            <a:endParaRPr sz="1500">
              <a:solidFill>
                <a:schemeClr val="dk2"/>
              </a:solidFill>
              <a:latin typeface="Trebuchet MS"/>
              <a:ea typeface="Trebuchet MS"/>
              <a:cs typeface="Trebuchet MS"/>
              <a:sym typeface="Trebuchet MS"/>
            </a:endParaRPr>
          </a:p>
          <a:p>
            <a:pPr indent="-323850" lvl="2" marL="1828800" rtl="0" algn="l">
              <a:spcBef>
                <a:spcPts val="0"/>
              </a:spcBef>
              <a:spcAft>
                <a:spcPts val="0"/>
              </a:spcAft>
              <a:buClr>
                <a:schemeClr val="dk2"/>
              </a:buClr>
              <a:buSzPts val="1500"/>
              <a:buFont typeface="Trebuchet MS"/>
              <a:buChar char="■"/>
            </a:pPr>
            <a:r>
              <a:rPr lang="en" sz="1500">
                <a:solidFill>
                  <a:schemeClr val="dk2"/>
                </a:solidFill>
                <a:latin typeface="Trebuchet MS"/>
                <a:ea typeface="Trebuchet MS"/>
                <a:cs typeface="Trebuchet MS"/>
                <a:sym typeface="Trebuchet MS"/>
              </a:rPr>
              <a:t>Netlink to mirror kernel datapath software state into hardware</a:t>
            </a:r>
            <a:endParaRPr sz="1500">
              <a:solidFill>
                <a:schemeClr val="dk2"/>
              </a:solidFill>
              <a:latin typeface="Trebuchet MS"/>
              <a:ea typeface="Trebuchet MS"/>
              <a:cs typeface="Trebuchet MS"/>
              <a:sym typeface="Trebuchet MS"/>
            </a:endParaRPr>
          </a:p>
          <a:p>
            <a:pPr indent="0" lvl="0" marL="0" rtl="0" algn="l">
              <a:spcBef>
                <a:spcPts val="800"/>
              </a:spcBef>
              <a:spcAft>
                <a:spcPts val="0"/>
              </a:spcAft>
              <a:buNone/>
            </a:pPr>
            <a:r>
              <a:t/>
            </a:r>
            <a:endParaRPr sz="1500">
              <a:solidFill>
                <a:schemeClr val="dk2"/>
              </a:solidFill>
              <a:latin typeface="Trebuchet MS"/>
              <a:ea typeface="Trebuchet MS"/>
              <a:cs typeface="Trebuchet MS"/>
              <a:sym typeface="Trebuchet MS"/>
            </a:endParaRPr>
          </a:p>
          <a:p>
            <a:pPr indent="0" lvl="0" marL="0" rtl="0" algn="l">
              <a:spcBef>
                <a:spcPts val="800"/>
              </a:spcBef>
              <a:spcAft>
                <a:spcPts val="0"/>
              </a:spcAft>
              <a:buNone/>
            </a:pPr>
            <a:r>
              <a:t/>
            </a:r>
            <a:endParaRPr sz="1500">
              <a:solidFill>
                <a:schemeClr val="dk2"/>
              </a:solidFill>
              <a:latin typeface="Trebuchet MS"/>
              <a:ea typeface="Trebuchet MS"/>
              <a:cs typeface="Trebuchet MS"/>
              <a:sym typeface="Trebuchet MS"/>
            </a:endParaRPr>
          </a:p>
          <a:p>
            <a:pPr indent="0" lvl="0" marL="914400" rtl="0" algn="l">
              <a:spcBef>
                <a:spcPts val="800"/>
              </a:spcBef>
              <a:spcAft>
                <a:spcPts val="0"/>
              </a:spcAft>
              <a:buNone/>
            </a:pPr>
            <a:r>
              <a:t/>
            </a:r>
            <a:endParaRPr sz="1400">
              <a:latin typeface="Trebuchet MS"/>
              <a:ea typeface="Trebuchet MS"/>
              <a:cs typeface="Trebuchet MS"/>
              <a:sym typeface="Trebuchet MS"/>
            </a:endParaRPr>
          </a:p>
        </p:txBody>
      </p:sp>
      <p:cxnSp>
        <p:nvCxnSpPr>
          <p:cNvPr id="889" name="Google Shape;889;g161603f302d_0_136"/>
          <p:cNvCxnSpPr>
            <a:stCxn id="880" idx="2"/>
          </p:cNvCxnSpPr>
          <p:nvPr/>
        </p:nvCxnSpPr>
        <p:spPr>
          <a:xfrm>
            <a:off x="5217249" y="2140525"/>
            <a:ext cx="24300" cy="1165800"/>
          </a:xfrm>
          <a:prstGeom prst="straightConnector1">
            <a:avLst/>
          </a:prstGeom>
          <a:noFill/>
          <a:ln cap="flat" cmpd="sng" w="9525">
            <a:solidFill>
              <a:schemeClr val="dk2"/>
            </a:solidFill>
            <a:prstDash val="solid"/>
            <a:round/>
            <a:headEnd len="med" w="med" type="stealth"/>
            <a:tailEnd len="med" w="med" type="stealth"/>
          </a:ln>
        </p:spPr>
      </p:cxnSp>
      <p:sp>
        <p:nvSpPr>
          <p:cNvPr id="890" name="Google Shape;890;g161603f302d_0_136"/>
          <p:cNvSpPr/>
          <p:nvPr/>
        </p:nvSpPr>
        <p:spPr>
          <a:xfrm>
            <a:off x="7911175" y="1391250"/>
            <a:ext cx="840300" cy="492300"/>
          </a:xfrm>
          <a:prstGeom prst="roundRect">
            <a:avLst>
              <a:gd fmla="val 16667" name="adj"/>
            </a:avLst>
          </a:prstGeom>
          <a:solidFill>
            <a:srgbClr val="E8E8E8"/>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latin typeface="Comic Sans MS"/>
                <a:ea typeface="Comic Sans MS"/>
                <a:cs typeface="Comic Sans MS"/>
                <a:sym typeface="Comic Sans MS"/>
              </a:rPr>
              <a:t>Netlink driver</a:t>
            </a:r>
            <a:endParaRPr/>
          </a:p>
        </p:txBody>
      </p:sp>
      <p:cxnSp>
        <p:nvCxnSpPr>
          <p:cNvPr id="891" name="Google Shape;891;g161603f302d_0_136"/>
          <p:cNvCxnSpPr>
            <a:endCxn id="890" idx="2"/>
          </p:cNvCxnSpPr>
          <p:nvPr/>
        </p:nvCxnSpPr>
        <p:spPr>
          <a:xfrm flipH="1" rot="10800000">
            <a:off x="5229325" y="1883550"/>
            <a:ext cx="3102000" cy="142290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ge409e6d308_0_3161"/>
          <p:cNvSpPr txBox="1"/>
          <p:nvPr>
            <p:ph type="title"/>
          </p:nvPr>
        </p:nvSpPr>
        <p:spPr>
          <a:xfrm>
            <a:off x="415340" y="234316"/>
            <a:ext cx="8313300" cy="492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en" sz="3400">
                <a:solidFill>
                  <a:srgbClr val="000000"/>
                </a:solidFill>
              </a:rPr>
              <a:t>Networking with DPU</a:t>
            </a:r>
            <a:endParaRPr sz="3400">
              <a:solidFill>
                <a:srgbClr val="000000"/>
              </a:solidFill>
              <a:latin typeface="Trebuchet MS"/>
              <a:ea typeface="Trebuchet MS"/>
              <a:cs typeface="Trebuchet MS"/>
              <a:sym typeface="Trebuchet MS"/>
            </a:endParaRPr>
          </a:p>
        </p:txBody>
      </p:sp>
      <p:sp>
        <p:nvSpPr>
          <p:cNvPr id="897" name="Google Shape;897;ge409e6d308_0_3161"/>
          <p:cNvSpPr txBox="1"/>
          <p:nvPr>
            <p:ph idx="1" type="body"/>
          </p:nvPr>
        </p:nvSpPr>
        <p:spPr>
          <a:xfrm>
            <a:off x="93000" y="1306600"/>
            <a:ext cx="4699500" cy="3389100"/>
          </a:xfrm>
          <a:prstGeom prst="rect">
            <a:avLst/>
          </a:prstGeom>
        </p:spPr>
        <p:txBody>
          <a:bodyPr anchorCtr="0" anchor="t" bIns="45700" lIns="91425" spcFirstLastPara="1" rIns="91425" wrap="square" tIns="45700">
            <a:noAutofit/>
          </a:bodyPr>
          <a:lstStyle/>
          <a:p>
            <a:pPr indent="0" lvl="0" marL="457200" rtl="0" algn="l">
              <a:spcBef>
                <a:spcPts val="750"/>
              </a:spcBef>
              <a:spcAft>
                <a:spcPts val="0"/>
              </a:spcAft>
              <a:buNone/>
            </a:pPr>
            <a:r>
              <a:t/>
            </a:r>
            <a:endParaRPr sz="1400"/>
          </a:p>
          <a:p>
            <a:pPr indent="-317500" lvl="1" marL="457200" rtl="0" algn="l">
              <a:spcBef>
                <a:spcPts val="750"/>
              </a:spcBef>
              <a:spcAft>
                <a:spcPts val="0"/>
              </a:spcAft>
              <a:buClr>
                <a:schemeClr val="dk2"/>
              </a:buClr>
              <a:buSzPts val="1400"/>
              <a:buChar char="○"/>
            </a:pPr>
            <a:r>
              <a:rPr lang="en" sz="1400">
                <a:solidFill>
                  <a:schemeClr val="dk2"/>
                </a:solidFill>
              </a:rPr>
              <a:t>DPU (data processing unit) is a new piece in the data center disaggregation space</a:t>
            </a:r>
            <a:endParaRPr sz="1400">
              <a:solidFill>
                <a:schemeClr val="dk2"/>
              </a:solidFill>
            </a:endParaRPr>
          </a:p>
          <a:p>
            <a:pPr indent="0" lvl="0" marL="457200" rtl="0" algn="l">
              <a:spcBef>
                <a:spcPts val="750"/>
              </a:spcBef>
              <a:spcAft>
                <a:spcPts val="0"/>
              </a:spcAft>
              <a:buNone/>
            </a:pPr>
            <a:r>
              <a:t/>
            </a:r>
            <a:endParaRPr sz="1400">
              <a:solidFill>
                <a:schemeClr val="dk2"/>
              </a:solidFill>
            </a:endParaRPr>
          </a:p>
          <a:p>
            <a:pPr indent="-317500" lvl="1" marL="457200" rtl="0" algn="l">
              <a:spcBef>
                <a:spcPts val="750"/>
              </a:spcBef>
              <a:spcAft>
                <a:spcPts val="0"/>
              </a:spcAft>
              <a:buClr>
                <a:schemeClr val="dk2"/>
              </a:buClr>
              <a:buSzPts val="1400"/>
              <a:buChar char="○"/>
            </a:pPr>
            <a:r>
              <a:rPr lang="en" sz="1400">
                <a:solidFill>
                  <a:schemeClr val="dk2"/>
                </a:solidFill>
              </a:rPr>
              <a:t>DPU’s can offload, accelerate and isolate a broad range of advanced networking, storage, and security services</a:t>
            </a:r>
            <a:endParaRPr sz="1400">
              <a:solidFill>
                <a:schemeClr val="dk2"/>
              </a:solidFill>
            </a:endParaRPr>
          </a:p>
          <a:p>
            <a:pPr indent="0" lvl="0" marL="0" rtl="0" algn="l">
              <a:spcBef>
                <a:spcPts val="750"/>
              </a:spcBef>
              <a:spcAft>
                <a:spcPts val="0"/>
              </a:spcAft>
              <a:buNone/>
            </a:pPr>
            <a:r>
              <a:t/>
            </a:r>
            <a:endParaRPr sz="1400">
              <a:solidFill>
                <a:schemeClr val="dk2"/>
              </a:solidFill>
            </a:endParaRPr>
          </a:p>
          <a:p>
            <a:pPr indent="-317500" lvl="1" marL="457200" rtl="0" algn="l">
              <a:spcBef>
                <a:spcPts val="750"/>
              </a:spcBef>
              <a:spcAft>
                <a:spcPts val="0"/>
              </a:spcAft>
              <a:buClr>
                <a:schemeClr val="dk2"/>
              </a:buClr>
              <a:buSzPts val="1400"/>
              <a:buChar char="○"/>
            </a:pPr>
            <a:r>
              <a:rPr lang="en" sz="1400">
                <a:solidFill>
                  <a:schemeClr val="dk2"/>
                </a:solidFill>
                <a:highlight>
                  <a:srgbClr val="FFFFFF"/>
                </a:highlight>
              </a:rPr>
              <a:t>Allows server processors to perform only compute tasks while the DPU handles data movement between networked compute and storage</a:t>
            </a:r>
            <a:endParaRPr sz="1400">
              <a:solidFill>
                <a:schemeClr val="dk2"/>
              </a:solidFill>
              <a:highlight>
                <a:srgbClr val="FFFFFF"/>
              </a:highlight>
            </a:endParaRPr>
          </a:p>
          <a:p>
            <a:pPr indent="0" lvl="0" marL="0" rtl="0" algn="l">
              <a:spcBef>
                <a:spcPts val="750"/>
              </a:spcBef>
              <a:spcAft>
                <a:spcPts val="0"/>
              </a:spcAft>
              <a:buNone/>
            </a:pPr>
            <a:r>
              <a:t/>
            </a:r>
            <a:endParaRPr sz="1400">
              <a:solidFill>
                <a:schemeClr val="dk2"/>
              </a:solidFill>
            </a:endParaRPr>
          </a:p>
          <a:p>
            <a:pPr indent="0" lvl="0" marL="914400" rtl="0" algn="l">
              <a:spcBef>
                <a:spcPts val="750"/>
              </a:spcBef>
              <a:spcAft>
                <a:spcPts val="0"/>
              </a:spcAft>
              <a:buNone/>
            </a:pPr>
            <a:r>
              <a:t/>
            </a:r>
            <a:endParaRPr sz="1400">
              <a:latin typeface="Trebuchet MS"/>
              <a:ea typeface="Trebuchet MS"/>
              <a:cs typeface="Trebuchet MS"/>
              <a:sym typeface="Trebuchet MS"/>
            </a:endParaRPr>
          </a:p>
        </p:txBody>
      </p:sp>
      <p:sp>
        <p:nvSpPr>
          <p:cNvPr id="898" name="Google Shape;898;ge409e6d308_0_3161"/>
          <p:cNvSpPr txBox="1"/>
          <p:nvPr>
            <p:ph idx="2" type="body"/>
          </p:nvPr>
        </p:nvSpPr>
        <p:spPr>
          <a:xfrm>
            <a:off x="415200" y="681877"/>
            <a:ext cx="8313600" cy="342300"/>
          </a:xfrm>
          <a:prstGeom prst="rect">
            <a:avLst/>
          </a:prstGeom>
          <a:noFill/>
          <a:ln>
            <a:noFill/>
          </a:ln>
        </p:spPr>
        <p:txBody>
          <a:bodyPr anchorCtr="0" anchor="t" bIns="22850" lIns="45725" spcFirstLastPara="1" rIns="45725" wrap="square" tIns="22850">
            <a:noAutofit/>
          </a:bodyPr>
          <a:lstStyle/>
          <a:p>
            <a:pPr indent="0" lvl="0" marL="0" rtl="0" algn="ctr">
              <a:lnSpc>
                <a:spcPct val="90000"/>
              </a:lnSpc>
              <a:spcBef>
                <a:spcPts val="800"/>
              </a:spcBef>
              <a:spcAft>
                <a:spcPts val="0"/>
              </a:spcAft>
              <a:buSzPts val="1500"/>
              <a:buNone/>
            </a:pPr>
            <a:r>
              <a:rPr i="1" lang="en">
                <a:solidFill>
                  <a:srgbClr val="6AA84F"/>
                </a:solidFill>
              </a:rPr>
              <a:t>DPU architecture</a:t>
            </a:r>
            <a:endParaRPr i="1">
              <a:solidFill>
                <a:srgbClr val="6AA84F"/>
              </a:solidFill>
            </a:endParaRPr>
          </a:p>
        </p:txBody>
      </p:sp>
      <p:sp>
        <p:nvSpPr>
          <p:cNvPr id="899" name="Google Shape;899;ge409e6d308_0_3161"/>
          <p:cNvSpPr/>
          <p:nvPr/>
        </p:nvSpPr>
        <p:spPr>
          <a:xfrm>
            <a:off x="5190700" y="1206838"/>
            <a:ext cx="3621600" cy="105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ge409e6d308_0_3161"/>
          <p:cNvSpPr/>
          <p:nvPr/>
        </p:nvSpPr>
        <p:spPr>
          <a:xfrm>
            <a:off x="5178900" y="2512775"/>
            <a:ext cx="3633600" cy="23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ge409e6d308_0_3161"/>
          <p:cNvSpPr/>
          <p:nvPr/>
        </p:nvSpPr>
        <p:spPr>
          <a:xfrm>
            <a:off x="6028275" y="2784100"/>
            <a:ext cx="1970100" cy="6135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Arm</a:t>
            </a:r>
            <a:endParaRPr>
              <a:latin typeface="Comic Sans MS"/>
              <a:ea typeface="Comic Sans MS"/>
              <a:cs typeface="Comic Sans MS"/>
              <a:sym typeface="Comic Sans MS"/>
            </a:endParaRPr>
          </a:p>
        </p:txBody>
      </p:sp>
      <p:sp>
        <p:nvSpPr>
          <p:cNvPr id="902" name="Google Shape;902;ge409e6d308_0_3161"/>
          <p:cNvSpPr/>
          <p:nvPr/>
        </p:nvSpPr>
        <p:spPr>
          <a:xfrm>
            <a:off x="5438425" y="3739650"/>
            <a:ext cx="1439100" cy="92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e409e6d308_0_3161"/>
          <p:cNvSpPr/>
          <p:nvPr/>
        </p:nvSpPr>
        <p:spPr>
          <a:xfrm>
            <a:off x="7066425" y="3739650"/>
            <a:ext cx="1557300" cy="92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ge409e6d308_0_3161"/>
          <p:cNvSpPr txBox="1"/>
          <p:nvPr/>
        </p:nvSpPr>
        <p:spPr>
          <a:xfrm>
            <a:off x="5190700" y="2571750"/>
            <a:ext cx="5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DPU</a:t>
            </a:r>
            <a:endParaRPr>
              <a:solidFill>
                <a:schemeClr val="lt1"/>
              </a:solidFill>
              <a:latin typeface="Comic Sans MS"/>
              <a:ea typeface="Comic Sans MS"/>
              <a:cs typeface="Comic Sans MS"/>
              <a:sym typeface="Comic Sans MS"/>
            </a:endParaRPr>
          </a:p>
        </p:txBody>
      </p:sp>
      <p:sp>
        <p:nvSpPr>
          <p:cNvPr id="905" name="Google Shape;905;ge409e6d308_0_3161"/>
          <p:cNvSpPr/>
          <p:nvPr/>
        </p:nvSpPr>
        <p:spPr>
          <a:xfrm>
            <a:off x="6817825" y="2812863"/>
            <a:ext cx="896700" cy="23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omic Sans MS"/>
                <a:ea typeface="Comic Sans MS"/>
                <a:cs typeface="Comic Sans MS"/>
                <a:sym typeface="Comic Sans MS"/>
              </a:rPr>
              <a:t>applications</a:t>
            </a:r>
            <a:endParaRPr sz="800">
              <a:solidFill>
                <a:schemeClr val="lt1"/>
              </a:solidFill>
              <a:latin typeface="Comic Sans MS"/>
              <a:ea typeface="Comic Sans MS"/>
              <a:cs typeface="Comic Sans MS"/>
              <a:sym typeface="Comic Sans MS"/>
            </a:endParaRPr>
          </a:p>
        </p:txBody>
      </p:sp>
      <p:sp>
        <p:nvSpPr>
          <p:cNvPr id="906" name="Google Shape;906;ge409e6d308_0_3161"/>
          <p:cNvSpPr/>
          <p:nvPr/>
        </p:nvSpPr>
        <p:spPr>
          <a:xfrm>
            <a:off x="7219775" y="3143013"/>
            <a:ext cx="659400" cy="236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omic Sans MS"/>
                <a:ea typeface="Comic Sans MS"/>
                <a:cs typeface="Comic Sans MS"/>
                <a:sym typeface="Comic Sans MS"/>
              </a:rPr>
              <a:t>n</a:t>
            </a:r>
            <a:r>
              <a:rPr lang="en" sz="800">
                <a:solidFill>
                  <a:schemeClr val="lt1"/>
                </a:solidFill>
                <a:latin typeface="Comic Sans MS"/>
                <a:ea typeface="Comic Sans MS"/>
                <a:cs typeface="Comic Sans MS"/>
                <a:sym typeface="Comic Sans MS"/>
              </a:rPr>
              <a:t>etwork services</a:t>
            </a:r>
            <a:endParaRPr sz="800">
              <a:solidFill>
                <a:schemeClr val="lt1"/>
              </a:solidFill>
              <a:latin typeface="Comic Sans MS"/>
              <a:ea typeface="Comic Sans MS"/>
              <a:cs typeface="Comic Sans MS"/>
              <a:sym typeface="Comic Sans MS"/>
            </a:endParaRPr>
          </a:p>
        </p:txBody>
      </p:sp>
      <p:sp>
        <p:nvSpPr>
          <p:cNvPr id="907" name="Google Shape;907;ge409e6d308_0_3161"/>
          <p:cNvSpPr txBox="1"/>
          <p:nvPr/>
        </p:nvSpPr>
        <p:spPr>
          <a:xfrm>
            <a:off x="5438425" y="3739650"/>
            <a:ext cx="1227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Trebuchet MS"/>
                <a:ea typeface="Trebuchet MS"/>
                <a:cs typeface="Trebuchet MS"/>
                <a:sym typeface="Trebuchet MS"/>
              </a:rPr>
              <a:t>Accelerated programmable data pipeline</a:t>
            </a:r>
            <a:endParaRPr sz="700">
              <a:latin typeface="Trebuchet MS"/>
              <a:ea typeface="Trebuchet MS"/>
              <a:cs typeface="Trebuchet MS"/>
              <a:sym typeface="Trebuchet MS"/>
            </a:endParaRPr>
          </a:p>
        </p:txBody>
      </p:sp>
      <p:sp>
        <p:nvSpPr>
          <p:cNvPr id="908" name="Google Shape;908;ge409e6d308_0_3161"/>
          <p:cNvSpPr txBox="1"/>
          <p:nvPr/>
        </p:nvSpPr>
        <p:spPr>
          <a:xfrm>
            <a:off x="7137050" y="3739650"/>
            <a:ext cx="12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Trebuchet MS"/>
                <a:ea typeface="Trebuchet MS"/>
                <a:cs typeface="Trebuchet MS"/>
                <a:sym typeface="Trebuchet MS"/>
              </a:rPr>
              <a:t>Lookaside Hardware Accelerators</a:t>
            </a:r>
            <a:endParaRPr sz="700">
              <a:latin typeface="Trebuchet MS"/>
              <a:ea typeface="Trebuchet MS"/>
              <a:cs typeface="Trebuchet MS"/>
              <a:sym typeface="Trebuchet MS"/>
            </a:endParaRPr>
          </a:p>
        </p:txBody>
      </p:sp>
      <p:sp>
        <p:nvSpPr>
          <p:cNvPr id="909" name="Google Shape;909;ge409e6d308_0_3161"/>
          <p:cNvSpPr/>
          <p:nvPr/>
        </p:nvSpPr>
        <p:spPr>
          <a:xfrm>
            <a:off x="5521000" y="4198800"/>
            <a:ext cx="5073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crypto</a:t>
            </a:r>
            <a:endParaRPr sz="800"/>
          </a:p>
        </p:txBody>
      </p:sp>
      <p:sp>
        <p:nvSpPr>
          <p:cNvPr id="910" name="Google Shape;910;ge409e6d308_0_3161"/>
          <p:cNvSpPr/>
          <p:nvPr/>
        </p:nvSpPr>
        <p:spPr>
          <a:xfrm>
            <a:off x="6370225" y="4021800"/>
            <a:ext cx="5073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ASAP</a:t>
            </a:r>
            <a:endParaRPr sz="800"/>
          </a:p>
        </p:txBody>
      </p:sp>
      <p:sp>
        <p:nvSpPr>
          <p:cNvPr id="911" name="Google Shape;911;ge409e6d308_0_3161"/>
          <p:cNvSpPr/>
          <p:nvPr/>
        </p:nvSpPr>
        <p:spPr>
          <a:xfrm>
            <a:off x="5521000" y="4428750"/>
            <a:ext cx="5661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storage</a:t>
            </a:r>
            <a:endParaRPr sz="800"/>
          </a:p>
        </p:txBody>
      </p:sp>
      <p:sp>
        <p:nvSpPr>
          <p:cNvPr id="912" name="Google Shape;912;ge409e6d308_0_3161"/>
          <p:cNvSpPr/>
          <p:nvPr/>
        </p:nvSpPr>
        <p:spPr>
          <a:xfrm>
            <a:off x="6158125" y="4247550"/>
            <a:ext cx="5073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RDMA</a:t>
            </a:r>
            <a:endParaRPr sz="800"/>
          </a:p>
        </p:txBody>
      </p:sp>
      <p:sp>
        <p:nvSpPr>
          <p:cNvPr id="913" name="Google Shape;913;ge409e6d308_0_3161"/>
          <p:cNvSpPr/>
          <p:nvPr/>
        </p:nvSpPr>
        <p:spPr>
          <a:xfrm>
            <a:off x="6158425" y="4399950"/>
            <a:ext cx="6594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Stream</a:t>
            </a:r>
            <a:endParaRPr sz="800"/>
          </a:p>
        </p:txBody>
      </p:sp>
      <p:sp>
        <p:nvSpPr>
          <p:cNvPr id="914" name="Google Shape;914;ge409e6d308_0_3161"/>
          <p:cNvSpPr/>
          <p:nvPr/>
        </p:nvSpPr>
        <p:spPr>
          <a:xfrm>
            <a:off x="7137050" y="4111200"/>
            <a:ext cx="4368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PKA</a:t>
            </a:r>
            <a:endParaRPr sz="800"/>
          </a:p>
        </p:txBody>
      </p:sp>
      <p:sp>
        <p:nvSpPr>
          <p:cNvPr id="915" name="Google Shape;915;ge409e6d308_0_3161"/>
          <p:cNvSpPr/>
          <p:nvPr/>
        </p:nvSpPr>
        <p:spPr>
          <a:xfrm>
            <a:off x="7833375" y="4111200"/>
            <a:ext cx="5661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G-DMA</a:t>
            </a:r>
            <a:endParaRPr sz="800"/>
          </a:p>
        </p:txBody>
      </p:sp>
      <p:sp>
        <p:nvSpPr>
          <p:cNvPr id="916" name="Google Shape;916;ge409e6d308_0_3161"/>
          <p:cNvSpPr/>
          <p:nvPr/>
        </p:nvSpPr>
        <p:spPr>
          <a:xfrm>
            <a:off x="7266425" y="4399950"/>
            <a:ext cx="5661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Reg-Ex</a:t>
            </a:r>
            <a:endParaRPr sz="800"/>
          </a:p>
        </p:txBody>
      </p:sp>
      <p:sp>
        <p:nvSpPr>
          <p:cNvPr id="917" name="Google Shape;917;ge409e6d308_0_3161"/>
          <p:cNvSpPr/>
          <p:nvPr/>
        </p:nvSpPr>
        <p:spPr>
          <a:xfrm>
            <a:off x="5344050" y="1745950"/>
            <a:ext cx="743100" cy="43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mic Sans MS"/>
                <a:ea typeface="Comic Sans MS"/>
                <a:cs typeface="Comic Sans MS"/>
                <a:sym typeface="Comic Sans MS"/>
              </a:rPr>
              <a:t>Emulated devices</a:t>
            </a:r>
            <a:endParaRPr sz="1000">
              <a:latin typeface="Comic Sans MS"/>
              <a:ea typeface="Comic Sans MS"/>
              <a:cs typeface="Comic Sans MS"/>
              <a:sym typeface="Comic Sans MS"/>
            </a:endParaRPr>
          </a:p>
        </p:txBody>
      </p:sp>
      <p:sp>
        <p:nvSpPr>
          <p:cNvPr id="918" name="Google Shape;918;ge409e6d308_0_3161"/>
          <p:cNvSpPr/>
          <p:nvPr/>
        </p:nvSpPr>
        <p:spPr>
          <a:xfrm>
            <a:off x="6370225" y="1283975"/>
            <a:ext cx="1439100" cy="43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mic Sans MS"/>
                <a:ea typeface="Comic Sans MS"/>
                <a:cs typeface="Comic Sans MS"/>
                <a:sym typeface="Comic Sans MS"/>
              </a:rPr>
              <a:t>Applications</a:t>
            </a:r>
            <a:endParaRPr sz="1000">
              <a:latin typeface="Comic Sans MS"/>
              <a:ea typeface="Comic Sans MS"/>
              <a:cs typeface="Comic Sans MS"/>
              <a:sym typeface="Comic Sans MS"/>
            </a:endParaRPr>
          </a:p>
        </p:txBody>
      </p:sp>
      <p:sp>
        <p:nvSpPr>
          <p:cNvPr id="919" name="Google Shape;919;ge409e6d308_0_3161"/>
          <p:cNvSpPr txBox="1"/>
          <p:nvPr/>
        </p:nvSpPr>
        <p:spPr>
          <a:xfrm>
            <a:off x="5247150" y="1136075"/>
            <a:ext cx="74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Host</a:t>
            </a:r>
            <a:endParaRPr>
              <a:solidFill>
                <a:schemeClr val="lt1"/>
              </a:solidFill>
              <a:latin typeface="Comic Sans MS"/>
              <a:ea typeface="Comic Sans MS"/>
              <a:cs typeface="Comic Sans MS"/>
              <a:sym typeface="Comic Sans MS"/>
            </a:endParaRPr>
          </a:p>
        </p:txBody>
      </p:sp>
      <p:cxnSp>
        <p:nvCxnSpPr>
          <p:cNvPr id="920" name="Google Shape;920;ge409e6d308_0_3161"/>
          <p:cNvCxnSpPr>
            <a:stCxn id="917" idx="2"/>
          </p:cNvCxnSpPr>
          <p:nvPr/>
        </p:nvCxnSpPr>
        <p:spPr>
          <a:xfrm>
            <a:off x="5715600" y="2183650"/>
            <a:ext cx="29700" cy="1567800"/>
          </a:xfrm>
          <a:prstGeom prst="straightConnector1">
            <a:avLst/>
          </a:prstGeom>
          <a:noFill/>
          <a:ln cap="flat" cmpd="sng" w="28575">
            <a:solidFill>
              <a:srgbClr val="FFC000"/>
            </a:solidFill>
            <a:prstDash val="solid"/>
            <a:round/>
            <a:headEnd len="med" w="med" type="triangle"/>
            <a:tailEnd len="med" w="med" type="triangle"/>
          </a:ln>
        </p:spPr>
      </p:cxnSp>
      <p:sp>
        <p:nvSpPr>
          <p:cNvPr id="921" name="Google Shape;921;ge409e6d308_0_3161"/>
          <p:cNvSpPr/>
          <p:nvPr/>
        </p:nvSpPr>
        <p:spPr>
          <a:xfrm>
            <a:off x="7467525" y="1886075"/>
            <a:ext cx="1156200" cy="236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Comic Sans MS"/>
                <a:ea typeface="Comic Sans MS"/>
                <a:cs typeface="Comic Sans MS"/>
                <a:sym typeface="Comic Sans MS"/>
              </a:rPr>
              <a:t>network services</a:t>
            </a:r>
            <a:endParaRPr sz="800">
              <a:latin typeface="Comic Sans MS"/>
              <a:ea typeface="Comic Sans MS"/>
              <a:cs typeface="Comic Sans MS"/>
              <a:sym typeface="Comic Sans MS"/>
            </a:endParaRPr>
          </a:p>
        </p:txBody>
      </p:sp>
      <p:cxnSp>
        <p:nvCxnSpPr>
          <p:cNvPr id="922" name="Google Shape;922;ge409e6d308_0_3161"/>
          <p:cNvCxnSpPr/>
          <p:nvPr/>
        </p:nvCxnSpPr>
        <p:spPr>
          <a:xfrm>
            <a:off x="8101575" y="2122175"/>
            <a:ext cx="50100" cy="1605600"/>
          </a:xfrm>
          <a:prstGeom prst="straightConnector1">
            <a:avLst/>
          </a:prstGeom>
          <a:noFill/>
          <a:ln cap="flat" cmpd="sng" w="28575">
            <a:solidFill>
              <a:srgbClr val="FFC000"/>
            </a:solidFill>
            <a:prstDash val="solid"/>
            <a:round/>
            <a:headEnd len="med" w="med" type="triangle"/>
            <a:tailEnd len="med" w="med" type="triangle"/>
          </a:ln>
        </p:spPr>
      </p:cxnSp>
      <p:cxnSp>
        <p:nvCxnSpPr>
          <p:cNvPr id="923" name="Google Shape;923;ge409e6d308_0_3161"/>
          <p:cNvCxnSpPr/>
          <p:nvPr/>
        </p:nvCxnSpPr>
        <p:spPr>
          <a:xfrm>
            <a:off x="6405775" y="3385750"/>
            <a:ext cx="0" cy="342300"/>
          </a:xfrm>
          <a:prstGeom prst="straightConnector1">
            <a:avLst/>
          </a:prstGeom>
          <a:noFill/>
          <a:ln cap="flat" cmpd="sng" w="9525">
            <a:solidFill>
              <a:srgbClr val="FFC000"/>
            </a:solidFill>
            <a:prstDash val="solid"/>
            <a:round/>
            <a:headEnd len="med" w="med" type="triangle"/>
            <a:tailEnd len="med" w="med" type="triangle"/>
          </a:ln>
        </p:spPr>
      </p:cxnSp>
      <p:cxnSp>
        <p:nvCxnSpPr>
          <p:cNvPr id="924" name="Google Shape;924;ge409e6d308_0_3161"/>
          <p:cNvCxnSpPr/>
          <p:nvPr/>
        </p:nvCxnSpPr>
        <p:spPr>
          <a:xfrm>
            <a:off x="7355450" y="3408938"/>
            <a:ext cx="0" cy="342300"/>
          </a:xfrm>
          <a:prstGeom prst="straightConnector1">
            <a:avLst/>
          </a:prstGeom>
          <a:noFill/>
          <a:ln cap="flat" cmpd="sng" w="9525">
            <a:solidFill>
              <a:srgbClr val="FFC000"/>
            </a:solidFill>
            <a:prstDash val="solid"/>
            <a:round/>
            <a:headEnd len="med" w="med" type="triangl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163de6b5872_0_80"/>
          <p:cNvSpPr txBox="1"/>
          <p:nvPr>
            <p:ph idx="2" type="body"/>
          </p:nvPr>
        </p:nvSpPr>
        <p:spPr>
          <a:xfrm>
            <a:off x="415340" y="765181"/>
            <a:ext cx="8313300" cy="438000"/>
          </a:xfrm>
          <a:prstGeom prst="rect">
            <a:avLst/>
          </a:prstGeom>
        </p:spPr>
        <p:txBody>
          <a:bodyPr anchorCtr="0" anchor="t" bIns="45700" lIns="91425" spcFirstLastPara="1" rIns="91425" wrap="square" tIns="45700">
            <a:noAutofit/>
          </a:bodyPr>
          <a:lstStyle/>
          <a:p>
            <a:pPr indent="457200" lvl="0" marL="1828800" rtl="0" algn="l">
              <a:spcBef>
                <a:spcPts val="750"/>
              </a:spcBef>
              <a:spcAft>
                <a:spcPts val="0"/>
              </a:spcAft>
              <a:buNone/>
            </a:pPr>
            <a:r>
              <a:rPr i="1" lang="en"/>
              <a:t>Host running only applications</a:t>
            </a:r>
            <a:endParaRPr i="1"/>
          </a:p>
        </p:txBody>
      </p:sp>
      <p:sp>
        <p:nvSpPr>
          <p:cNvPr id="930" name="Google Shape;930;g163de6b5872_0_80"/>
          <p:cNvSpPr txBox="1"/>
          <p:nvPr>
            <p:ph type="title"/>
          </p:nvPr>
        </p:nvSpPr>
        <p:spPr>
          <a:xfrm>
            <a:off x="415340" y="269191"/>
            <a:ext cx="8313300" cy="492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1400"/>
              <a:buNone/>
            </a:pPr>
            <a:r>
              <a:rPr lang="en"/>
              <a:t>DPU as a network infrastructure services platform</a:t>
            </a:r>
            <a:endParaRPr/>
          </a:p>
        </p:txBody>
      </p:sp>
      <p:sp>
        <p:nvSpPr>
          <p:cNvPr id="931" name="Google Shape;931;g163de6b5872_0_80"/>
          <p:cNvSpPr txBox="1"/>
          <p:nvPr>
            <p:ph idx="1" type="body"/>
          </p:nvPr>
        </p:nvSpPr>
        <p:spPr>
          <a:xfrm>
            <a:off x="155175" y="1413000"/>
            <a:ext cx="4074900" cy="3531000"/>
          </a:xfrm>
          <a:prstGeom prst="rect">
            <a:avLst/>
          </a:prstGeom>
          <a:noFill/>
          <a:ln>
            <a:noFill/>
          </a:ln>
        </p:spPr>
        <p:txBody>
          <a:bodyPr anchorCtr="0" anchor="t" bIns="45700" lIns="91425" spcFirstLastPara="1" rIns="91425" wrap="square" tIns="45700">
            <a:noAutofit/>
          </a:bodyPr>
          <a:lstStyle/>
          <a:p>
            <a:pPr indent="-336550" lvl="0" marL="457200" rtl="0" algn="l">
              <a:lnSpc>
                <a:spcPct val="90000"/>
              </a:lnSpc>
              <a:spcBef>
                <a:spcPts val="750"/>
              </a:spcBef>
              <a:spcAft>
                <a:spcPts val="0"/>
              </a:spcAft>
              <a:buSzPts val="1700"/>
              <a:buChar char="●"/>
            </a:pPr>
            <a:r>
              <a:rPr lang="en" sz="1700"/>
              <a:t>Network Functions deployed as services on the DPU</a:t>
            </a:r>
            <a:endParaRPr sz="1700"/>
          </a:p>
          <a:p>
            <a:pPr indent="0" lvl="0" marL="457200" rtl="0" algn="l">
              <a:lnSpc>
                <a:spcPct val="90000"/>
              </a:lnSpc>
              <a:spcBef>
                <a:spcPts val="750"/>
              </a:spcBef>
              <a:spcAft>
                <a:spcPts val="0"/>
              </a:spcAft>
              <a:buSzPts val="2400"/>
              <a:buNone/>
            </a:pPr>
            <a:r>
              <a:t/>
            </a:r>
            <a:endParaRPr sz="1700"/>
          </a:p>
          <a:p>
            <a:pPr indent="-336550" lvl="0" marL="457200" rtl="0" algn="l">
              <a:lnSpc>
                <a:spcPct val="90000"/>
              </a:lnSpc>
              <a:spcBef>
                <a:spcPts val="750"/>
              </a:spcBef>
              <a:spcAft>
                <a:spcPts val="0"/>
              </a:spcAft>
              <a:buSzPts val="1700"/>
              <a:buChar char="●"/>
            </a:pPr>
            <a:r>
              <a:rPr lang="en" sz="1700"/>
              <a:t>DPU Network infrastructure services orchestrated via kubernetes</a:t>
            </a:r>
            <a:endParaRPr sz="1700"/>
          </a:p>
          <a:p>
            <a:pPr indent="0" lvl="0" marL="457200" rtl="0" algn="l">
              <a:lnSpc>
                <a:spcPct val="90000"/>
              </a:lnSpc>
              <a:spcBef>
                <a:spcPts val="750"/>
              </a:spcBef>
              <a:spcAft>
                <a:spcPts val="0"/>
              </a:spcAft>
              <a:buSzPts val="2400"/>
              <a:buNone/>
            </a:pPr>
            <a:r>
              <a:t/>
            </a:r>
            <a:endParaRPr sz="1700"/>
          </a:p>
          <a:p>
            <a:pPr indent="-336550" lvl="0" marL="457200" rtl="0" algn="l">
              <a:lnSpc>
                <a:spcPct val="90000"/>
              </a:lnSpc>
              <a:spcBef>
                <a:spcPts val="750"/>
              </a:spcBef>
              <a:spcAft>
                <a:spcPts val="0"/>
              </a:spcAft>
              <a:buSzPts val="1700"/>
              <a:buChar char="●"/>
            </a:pPr>
            <a:r>
              <a:rPr lang="en" sz="1700"/>
              <a:t>DPU network services chained using Service Function Chaining</a:t>
            </a:r>
            <a:endParaRPr sz="1700"/>
          </a:p>
          <a:p>
            <a:pPr indent="0" lvl="0" marL="0" rtl="0" algn="l">
              <a:lnSpc>
                <a:spcPct val="90000"/>
              </a:lnSpc>
              <a:spcBef>
                <a:spcPts val="750"/>
              </a:spcBef>
              <a:spcAft>
                <a:spcPts val="0"/>
              </a:spcAft>
              <a:buSzPts val="2400"/>
              <a:buNone/>
            </a:pPr>
            <a:r>
              <a:t/>
            </a:r>
            <a:endParaRPr sz="1600"/>
          </a:p>
          <a:p>
            <a:pPr indent="0" lvl="0" marL="0" rtl="0" algn="l">
              <a:lnSpc>
                <a:spcPct val="90000"/>
              </a:lnSpc>
              <a:spcBef>
                <a:spcPts val="750"/>
              </a:spcBef>
              <a:spcAft>
                <a:spcPts val="0"/>
              </a:spcAft>
              <a:buSzPts val="2400"/>
              <a:buNone/>
            </a:pPr>
            <a:r>
              <a:t/>
            </a:r>
            <a:endParaRPr sz="1600"/>
          </a:p>
        </p:txBody>
      </p:sp>
      <p:sp>
        <p:nvSpPr>
          <p:cNvPr id="932" name="Google Shape;932;g163de6b5872_0_80"/>
          <p:cNvSpPr txBox="1"/>
          <p:nvPr/>
        </p:nvSpPr>
        <p:spPr>
          <a:xfrm>
            <a:off x="4928800" y="996650"/>
            <a:ext cx="414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ic Sans MS"/>
                <a:ea typeface="Comic Sans MS"/>
                <a:cs typeface="Comic Sans MS"/>
                <a:sym typeface="Comic Sans MS"/>
              </a:rPr>
              <a:t>	Infrastructure services</a:t>
            </a:r>
            <a:endParaRPr>
              <a:latin typeface="Comic Sans MS"/>
              <a:ea typeface="Comic Sans MS"/>
              <a:cs typeface="Comic Sans MS"/>
              <a:sym typeface="Comic Sans MS"/>
            </a:endParaRPr>
          </a:p>
        </p:txBody>
      </p:sp>
      <p:sp>
        <p:nvSpPr>
          <p:cNvPr id="933" name="Google Shape;933;g163de6b5872_0_80"/>
          <p:cNvSpPr/>
          <p:nvPr/>
        </p:nvSpPr>
        <p:spPr>
          <a:xfrm>
            <a:off x="5190700" y="1335688"/>
            <a:ext cx="3621600" cy="105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163de6b5872_0_80"/>
          <p:cNvSpPr/>
          <p:nvPr/>
        </p:nvSpPr>
        <p:spPr>
          <a:xfrm>
            <a:off x="5178900" y="2641625"/>
            <a:ext cx="3633600" cy="239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g163de6b5872_0_80"/>
          <p:cNvSpPr/>
          <p:nvPr/>
        </p:nvSpPr>
        <p:spPr>
          <a:xfrm>
            <a:off x="5756800" y="2700600"/>
            <a:ext cx="2971800" cy="82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rPr lang="en">
                <a:latin typeface="Comic Sans MS"/>
                <a:ea typeface="Comic Sans MS"/>
                <a:cs typeface="Comic Sans MS"/>
                <a:sym typeface="Comic Sans MS"/>
              </a:rPr>
              <a:t>Arm</a:t>
            </a:r>
            <a:endParaRPr>
              <a:latin typeface="Comic Sans MS"/>
              <a:ea typeface="Comic Sans MS"/>
              <a:cs typeface="Comic Sans MS"/>
              <a:sym typeface="Comic Sans MS"/>
            </a:endParaRPr>
          </a:p>
        </p:txBody>
      </p:sp>
      <p:sp>
        <p:nvSpPr>
          <p:cNvPr id="936" name="Google Shape;936;g163de6b5872_0_80"/>
          <p:cNvSpPr/>
          <p:nvPr/>
        </p:nvSpPr>
        <p:spPr>
          <a:xfrm>
            <a:off x="5438425" y="3868500"/>
            <a:ext cx="1439100" cy="92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g163de6b5872_0_80"/>
          <p:cNvSpPr/>
          <p:nvPr/>
        </p:nvSpPr>
        <p:spPr>
          <a:xfrm>
            <a:off x="7066425" y="3868500"/>
            <a:ext cx="1557300" cy="920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g163de6b5872_0_80"/>
          <p:cNvSpPr txBox="1"/>
          <p:nvPr/>
        </p:nvSpPr>
        <p:spPr>
          <a:xfrm>
            <a:off x="5190700" y="2700600"/>
            <a:ext cx="56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DPU</a:t>
            </a:r>
            <a:endParaRPr>
              <a:solidFill>
                <a:schemeClr val="lt1"/>
              </a:solidFill>
              <a:latin typeface="Comic Sans MS"/>
              <a:ea typeface="Comic Sans MS"/>
              <a:cs typeface="Comic Sans MS"/>
              <a:sym typeface="Comic Sans MS"/>
            </a:endParaRPr>
          </a:p>
        </p:txBody>
      </p:sp>
      <p:sp>
        <p:nvSpPr>
          <p:cNvPr id="939" name="Google Shape;939;g163de6b5872_0_80"/>
          <p:cNvSpPr/>
          <p:nvPr/>
        </p:nvSpPr>
        <p:spPr>
          <a:xfrm>
            <a:off x="6240350" y="2746650"/>
            <a:ext cx="743100" cy="50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omic Sans MS"/>
                <a:ea typeface="Comic Sans MS"/>
                <a:cs typeface="Comic Sans MS"/>
                <a:sym typeface="Comic Sans MS"/>
              </a:rPr>
              <a:t>Software defined storage servuce</a:t>
            </a:r>
            <a:endParaRPr sz="800">
              <a:solidFill>
                <a:schemeClr val="lt1"/>
              </a:solidFill>
              <a:latin typeface="Comic Sans MS"/>
              <a:ea typeface="Comic Sans MS"/>
              <a:cs typeface="Comic Sans MS"/>
              <a:sym typeface="Comic Sans MS"/>
            </a:endParaRPr>
          </a:p>
        </p:txBody>
      </p:sp>
      <p:sp>
        <p:nvSpPr>
          <p:cNvPr id="940" name="Google Shape;940;g163de6b5872_0_80"/>
          <p:cNvSpPr/>
          <p:nvPr/>
        </p:nvSpPr>
        <p:spPr>
          <a:xfrm>
            <a:off x="7066425" y="2711850"/>
            <a:ext cx="743100" cy="50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omic Sans MS"/>
                <a:ea typeface="Comic Sans MS"/>
                <a:cs typeface="Comic Sans MS"/>
                <a:sym typeface="Comic Sans MS"/>
              </a:rPr>
              <a:t>Software defined Security services</a:t>
            </a:r>
            <a:endParaRPr sz="800">
              <a:solidFill>
                <a:schemeClr val="lt1"/>
              </a:solidFill>
              <a:latin typeface="Comic Sans MS"/>
              <a:ea typeface="Comic Sans MS"/>
              <a:cs typeface="Comic Sans MS"/>
              <a:sym typeface="Comic Sans MS"/>
            </a:endParaRPr>
          </a:p>
        </p:txBody>
      </p:sp>
      <p:sp>
        <p:nvSpPr>
          <p:cNvPr id="941" name="Google Shape;941;g163de6b5872_0_80"/>
          <p:cNvSpPr txBox="1"/>
          <p:nvPr/>
        </p:nvSpPr>
        <p:spPr>
          <a:xfrm>
            <a:off x="5438425" y="3868500"/>
            <a:ext cx="1227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Trebuchet MS"/>
                <a:ea typeface="Trebuchet MS"/>
                <a:cs typeface="Trebuchet MS"/>
                <a:sym typeface="Trebuchet MS"/>
              </a:rPr>
              <a:t>Accelerated programmable data pipeline</a:t>
            </a:r>
            <a:endParaRPr sz="700">
              <a:latin typeface="Trebuchet MS"/>
              <a:ea typeface="Trebuchet MS"/>
              <a:cs typeface="Trebuchet MS"/>
              <a:sym typeface="Trebuchet MS"/>
            </a:endParaRPr>
          </a:p>
        </p:txBody>
      </p:sp>
      <p:sp>
        <p:nvSpPr>
          <p:cNvPr id="942" name="Google Shape;942;g163de6b5872_0_80"/>
          <p:cNvSpPr txBox="1"/>
          <p:nvPr/>
        </p:nvSpPr>
        <p:spPr>
          <a:xfrm>
            <a:off x="7137050" y="3868500"/>
            <a:ext cx="12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Trebuchet MS"/>
                <a:ea typeface="Trebuchet MS"/>
                <a:cs typeface="Trebuchet MS"/>
                <a:sym typeface="Trebuchet MS"/>
              </a:rPr>
              <a:t>Lookaside Hardware Accelerators</a:t>
            </a:r>
            <a:endParaRPr sz="700">
              <a:latin typeface="Trebuchet MS"/>
              <a:ea typeface="Trebuchet MS"/>
              <a:cs typeface="Trebuchet MS"/>
              <a:sym typeface="Trebuchet MS"/>
            </a:endParaRPr>
          </a:p>
        </p:txBody>
      </p:sp>
      <p:sp>
        <p:nvSpPr>
          <p:cNvPr id="943" name="Google Shape;943;g163de6b5872_0_80"/>
          <p:cNvSpPr/>
          <p:nvPr/>
        </p:nvSpPr>
        <p:spPr>
          <a:xfrm>
            <a:off x="5521000" y="4327650"/>
            <a:ext cx="5073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crypto</a:t>
            </a:r>
            <a:endParaRPr sz="800"/>
          </a:p>
        </p:txBody>
      </p:sp>
      <p:sp>
        <p:nvSpPr>
          <p:cNvPr id="944" name="Google Shape;944;g163de6b5872_0_80"/>
          <p:cNvSpPr/>
          <p:nvPr/>
        </p:nvSpPr>
        <p:spPr>
          <a:xfrm>
            <a:off x="6370225" y="4150650"/>
            <a:ext cx="5073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ASAP</a:t>
            </a:r>
            <a:endParaRPr sz="800"/>
          </a:p>
        </p:txBody>
      </p:sp>
      <p:sp>
        <p:nvSpPr>
          <p:cNvPr id="945" name="Google Shape;945;g163de6b5872_0_80"/>
          <p:cNvSpPr/>
          <p:nvPr/>
        </p:nvSpPr>
        <p:spPr>
          <a:xfrm>
            <a:off x="5521000" y="4557600"/>
            <a:ext cx="5661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storage</a:t>
            </a:r>
            <a:endParaRPr sz="800"/>
          </a:p>
        </p:txBody>
      </p:sp>
      <p:sp>
        <p:nvSpPr>
          <p:cNvPr id="946" name="Google Shape;946;g163de6b5872_0_80"/>
          <p:cNvSpPr/>
          <p:nvPr/>
        </p:nvSpPr>
        <p:spPr>
          <a:xfrm>
            <a:off x="6158125" y="4376400"/>
            <a:ext cx="5073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RDMA</a:t>
            </a:r>
            <a:endParaRPr sz="800"/>
          </a:p>
        </p:txBody>
      </p:sp>
      <p:sp>
        <p:nvSpPr>
          <p:cNvPr id="947" name="Google Shape;947;g163de6b5872_0_80"/>
          <p:cNvSpPr/>
          <p:nvPr/>
        </p:nvSpPr>
        <p:spPr>
          <a:xfrm>
            <a:off x="6158425" y="4528800"/>
            <a:ext cx="6594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Stream</a:t>
            </a:r>
            <a:endParaRPr sz="800"/>
          </a:p>
        </p:txBody>
      </p:sp>
      <p:sp>
        <p:nvSpPr>
          <p:cNvPr id="948" name="Google Shape;948;g163de6b5872_0_80"/>
          <p:cNvSpPr/>
          <p:nvPr/>
        </p:nvSpPr>
        <p:spPr>
          <a:xfrm>
            <a:off x="7137050" y="4240050"/>
            <a:ext cx="4368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PKA</a:t>
            </a:r>
            <a:endParaRPr sz="800"/>
          </a:p>
        </p:txBody>
      </p:sp>
      <p:sp>
        <p:nvSpPr>
          <p:cNvPr id="949" name="Google Shape;949;g163de6b5872_0_80"/>
          <p:cNvSpPr/>
          <p:nvPr/>
        </p:nvSpPr>
        <p:spPr>
          <a:xfrm>
            <a:off x="7833375" y="4240050"/>
            <a:ext cx="5661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G-DMA</a:t>
            </a:r>
            <a:endParaRPr sz="800"/>
          </a:p>
        </p:txBody>
      </p:sp>
      <p:sp>
        <p:nvSpPr>
          <p:cNvPr id="950" name="Google Shape;950;g163de6b5872_0_80"/>
          <p:cNvSpPr/>
          <p:nvPr/>
        </p:nvSpPr>
        <p:spPr>
          <a:xfrm>
            <a:off x="7266425" y="4528800"/>
            <a:ext cx="566100" cy="17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Reg-Ex</a:t>
            </a:r>
            <a:endParaRPr sz="800"/>
          </a:p>
        </p:txBody>
      </p:sp>
      <p:sp>
        <p:nvSpPr>
          <p:cNvPr id="951" name="Google Shape;951;g163de6b5872_0_80"/>
          <p:cNvSpPr/>
          <p:nvPr/>
        </p:nvSpPr>
        <p:spPr>
          <a:xfrm>
            <a:off x="5344050" y="1874800"/>
            <a:ext cx="743100" cy="43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mic Sans MS"/>
                <a:ea typeface="Comic Sans MS"/>
                <a:cs typeface="Comic Sans MS"/>
                <a:sym typeface="Comic Sans MS"/>
              </a:rPr>
              <a:t>Emulated devices</a:t>
            </a:r>
            <a:endParaRPr sz="1000">
              <a:latin typeface="Comic Sans MS"/>
              <a:ea typeface="Comic Sans MS"/>
              <a:cs typeface="Comic Sans MS"/>
              <a:sym typeface="Comic Sans MS"/>
            </a:endParaRPr>
          </a:p>
        </p:txBody>
      </p:sp>
      <p:sp>
        <p:nvSpPr>
          <p:cNvPr id="952" name="Google Shape;952;g163de6b5872_0_80"/>
          <p:cNvSpPr/>
          <p:nvPr/>
        </p:nvSpPr>
        <p:spPr>
          <a:xfrm>
            <a:off x="6612000" y="1413000"/>
            <a:ext cx="1097400" cy="437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Comic Sans MS"/>
                <a:ea typeface="Comic Sans MS"/>
                <a:cs typeface="Comic Sans MS"/>
                <a:sym typeface="Comic Sans MS"/>
              </a:rPr>
              <a:t>Applications containers</a:t>
            </a:r>
            <a:endParaRPr sz="1000">
              <a:latin typeface="Comic Sans MS"/>
              <a:ea typeface="Comic Sans MS"/>
              <a:cs typeface="Comic Sans MS"/>
              <a:sym typeface="Comic Sans MS"/>
            </a:endParaRPr>
          </a:p>
        </p:txBody>
      </p:sp>
      <p:sp>
        <p:nvSpPr>
          <p:cNvPr id="953" name="Google Shape;953;g163de6b5872_0_80"/>
          <p:cNvSpPr txBox="1"/>
          <p:nvPr/>
        </p:nvSpPr>
        <p:spPr>
          <a:xfrm>
            <a:off x="5276700" y="1335700"/>
            <a:ext cx="74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omic Sans MS"/>
                <a:ea typeface="Comic Sans MS"/>
                <a:cs typeface="Comic Sans MS"/>
                <a:sym typeface="Comic Sans MS"/>
              </a:rPr>
              <a:t>Host</a:t>
            </a:r>
            <a:endParaRPr>
              <a:solidFill>
                <a:schemeClr val="lt1"/>
              </a:solidFill>
              <a:latin typeface="Comic Sans MS"/>
              <a:ea typeface="Comic Sans MS"/>
              <a:cs typeface="Comic Sans MS"/>
              <a:sym typeface="Comic Sans MS"/>
            </a:endParaRPr>
          </a:p>
        </p:txBody>
      </p:sp>
      <p:cxnSp>
        <p:nvCxnSpPr>
          <p:cNvPr id="954" name="Google Shape;954;g163de6b5872_0_80"/>
          <p:cNvCxnSpPr>
            <a:stCxn id="951" idx="2"/>
          </p:cNvCxnSpPr>
          <p:nvPr/>
        </p:nvCxnSpPr>
        <p:spPr>
          <a:xfrm>
            <a:off x="5715600" y="2312500"/>
            <a:ext cx="29700" cy="1567800"/>
          </a:xfrm>
          <a:prstGeom prst="straightConnector1">
            <a:avLst/>
          </a:prstGeom>
          <a:noFill/>
          <a:ln cap="flat" cmpd="sng" w="28575">
            <a:solidFill>
              <a:srgbClr val="FFC000"/>
            </a:solidFill>
            <a:prstDash val="solid"/>
            <a:round/>
            <a:headEnd len="med" w="med" type="triangle"/>
            <a:tailEnd len="med" w="med" type="triangle"/>
          </a:ln>
        </p:spPr>
      </p:cxnSp>
      <p:cxnSp>
        <p:nvCxnSpPr>
          <p:cNvPr id="955" name="Google Shape;955;g163de6b5872_0_80"/>
          <p:cNvCxnSpPr/>
          <p:nvPr/>
        </p:nvCxnSpPr>
        <p:spPr>
          <a:xfrm>
            <a:off x="6405775" y="3514600"/>
            <a:ext cx="0" cy="342300"/>
          </a:xfrm>
          <a:prstGeom prst="straightConnector1">
            <a:avLst/>
          </a:prstGeom>
          <a:noFill/>
          <a:ln cap="flat" cmpd="sng" w="9525">
            <a:solidFill>
              <a:srgbClr val="FFC000"/>
            </a:solidFill>
            <a:prstDash val="solid"/>
            <a:round/>
            <a:headEnd len="med" w="med" type="triangle"/>
            <a:tailEnd len="med" w="med" type="triangle"/>
          </a:ln>
        </p:spPr>
      </p:cxnSp>
      <p:cxnSp>
        <p:nvCxnSpPr>
          <p:cNvPr id="956" name="Google Shape;956;g163de6b5872_0_80"/>
          <p:cNvCxnSpPr/>
          <p:nvPr/>
        </p:nvCxnSpPr>
        <p:spPr>
          <a:xfrm>
            <a:off x="7355450" y="3537788"/>
            <a:ext cx="0" cy="342300"/>
          </a:xfrm>
          <a:prstGeom prst="straightConnector1">
            <a:avLst/>
          </a:prstGeom>
          <a:noFill/>
          <a:ln cap="flat" cmpd="sng" w="9525">
            <a:solidFill>
              <a:srgbClr val="FFC000"/>
            </a:solidFill>
            <a:prstDash val="solid"/>
            <a:round/>
            <a:headEnd len="med" w="med" type="triangle"/>
            <a:tailEnd len="med" w="med" type="triangle"/>
          </a:ln>
        </p:spPr>
      </p:cxnSp>
      <p:sp>
        <p:nvSpPr>
          <p:cNvPr id="957" name="Google Shape;957;g163de6b5872_0_80"/>
          <p:cNvSpPr/>
          <p:nvPr/>
        </p:nvSpPr>
        <p:spPr>
          <a:xfrm>
            <a:off x="7892500" y="2746650"/>
            <a:ext cx="743100" cy="50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omic Sans MS"/>
                <a:ea typeface="Comic Sans MS"/>
                <a:cs typeface="Comic Sans MS"/>
                <a:sym typeface="Comic Sans MS"/>
              </a:rPr>
              <a:t>Software defined Network services</a:t>
            </a:r>
            <a:endParaRPr sz="800">
              <a:solidFill>
                <a:schemeClr val="lt1"/>
              </a:solidFill>
              <a:latin typeface="Comic Sans MS"/>
              <a:ea typeface="Comic Sans MS"/>
              <a:cs typeface="Comic Sans MS"/>
              <a:sym typeface="Comic Sans MS"/>
            </a:endParaRPr>
          </a:p>
        </p:txBody>
      </p:sp>
      <p:cxnSp>
        <p:nvCxnSpPr>
          <p:cNvPr id="958" name="Google Shape;958;g163de6b5872_0_80"/>
          <p:cNvCxnSpPr/>
          <p:nvPr/>
        </p:nvCxnSpPr>
        <p:spPr>
          <a:xfrm>
            <a:off x="8116425" y="3514588"/>
            <a:ext cx="0" cy="342300"/>
          </a:xfrm>
          <a:prstGeom prst="straightConnector1">
            <a:avLst/>
          </a:prstGeom>
          <a:noFill/>
          <a:ln cap="flat" cmpd="sng" w="9525">
            <a:solidFill>
              <a:srgbClr val="FFC000"/>
            </a:solidFill>
            <a:prstDash val="solid"/>
            <a:round/>
            <a:headEnd len="med" w="med" type="triangle"/>
            <a:tailEnd len="med" w="med" type="triangle"/>
          </a:ln>
        </p:spPr>
      </p:cxnSp>
      <p:sp>
        <p:nvSpPr>
          <p:cNvPr id="959" name="Google Shape;959;g163de6b5872_0_80"/>
          <p:cNvSpPr txBox="1"/>
          <p:nvPr/>
        </p:nvSpPr>
        <p:spPr>
          <a:xfrm>
            <a:off x="3587100" y="3935850"/>
            <a:ext cx="1097400" cy="800400"/>
          </a:xfrm>
          <a:prstGeom prst="rect">
            <a:avLst/>
          </a:prstGeom>
          <a:noFill/>
          <a:ln cap="flat" cmpd="sng" w="28575">
            <a:solidFill>
              <a:srgbClr val="92D05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omic Sans MS"/>
                <a:ea typeface="Comic Sans MS"/>
                <a:cs typeface="Comic Sans MS"/>
                <a:sym typeface="Comic Sans MS"/>
              </a:rPr>
              <a:t>Kubernetes infrastructure services control plane</a:t>
            </a:r>
            <a:endParaRPr sz="1000">
              <a:latin typeface="Comic Sans MS"/>
              <a:ea typeface="Comic Sans MS"/>
              <a:cs typeface="Comic Sans MS"/>
              <a:sym typeface="Comic Sans MS"/>
            </a:endParaRPr>
          </a:p>
        </p:txBody>
      </p:sp>
      <p:sp>
        <p:nvSpPr>
          <p:cNvPr id="960" name="Google Shape;960;g163de6b5872_0_80"/>
          <p:cNvSpPr txBox="1"/>
          <p:nvPr/>
        </p:nvSpPr>
        <p:spPr>
          <a:xfrm>
            <a:off x="3894800" y="1721850"/>
            <a:ext cx="1097400" cy="800400"/>
          </a:xfrm>
          <a:prstGeom prst="rect">
            <a:avLst/>
          </a:prstGeom>
          <a:noFill/>
          <a:ln cap="flat" cmpd="sng" w="28575">
            <a:solidFill>
              <a:srgbClr val="92D05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omic Sans MS"/>
                <a:ea typeface="Comic Sans MS"/>
                <a:cs typeface="Comic Sans MS"/>
                <a:sym typeface="Comic Sans MS"/>
              </a:rPr>
              <a:t>Kubernetes Application services control plane</a:t>
            </a:r>
            <a:endParaRPr sz="1000">
              <a:latin typeface="Comic Sans MS"/>
              <a:ea typeface="Comic Sans MS"/>
              <a:cs typeface="Comic Sans MS"/>
              <a:sym typeface="Comic Sans MS"/>
            </a:endParaRPr>
          </a:p>
        </p:txBody>
      </p:sp>
      <p:cxnSp>
        <p:nvCxnSpPr>
          <p:cNvPr id="961" name="Google Shape;961;g163de6b5872_0_80"/>
          <p:cNvCxnSpPr>
            <a:stCxn id="960" idx="3"/>
            <a:endCxn id="952" idx="1"/>
          </p:cNvCxnSpPr>
          <p:nvPr/>
        </p:nvCxnSpPr>
        <p:spPr>
          <a:xfrm flipH="1" rot="10800000">
            <a:off x="4992200" y="1631850"/>
            <a:ext cx="1619700" cy="490200"/>
          </a:xfrm>
          <a:prstGeom prst="straightConnector1">
            <a:avLst/>
          </a:prstGeom>
          <a:noFill/>
          <a:ln cap="flat" cmpd="sng" w="28575">
            <a:solidFill>
              <a:srgbClr val="6E6E6E"/>
            </a:solidFill>
            <a:prstDash val="solid"/>
            <a:round/>
            <a:headEnd len="med" w="med" type="none"/>
            <a:tailEnd len="med" w="med" type="stealth"/>
          </a:ln>
        </p:spPr>
      </p:cxnSp>
      <p:cxnSp>
        <p:nvCxnSpPr>
          <p:cNvPr id="962" name="Google Shape;962;g163de6b5872_0_80"/>
          <p:cNvCxnSpPr>
            <a:stCxn id="959" idx="3"/>
            <a:endCxn id="939" idx="2"/>
          </p:cNvCxnSpPr>
          <p:nvPr/>
        </p:nvCxnSpPr>
        <p:spPr>
          <a:xfrm flipH="1" rot="10800000">
            <a:off x="4684500" y="3254550"/>
            <a:ext cx="1927500" cy="1081500"/>
          </a:xfrm>
          <a:prstGeom prst="straightConnector1">
            <a:avLst/>
          </a:prstGeom>
          <a:noFill/>
          <a:ln cap="flat" cmpd="sng" w="28575">
            <a:solidFill>
              <a:srgbClr val="7F7F7F"/>
            </a:solidFill>
            <a:prstDash val="solid"/>
            <a:round/>
            <a:headEnd len="med" w="med"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